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3_113AAD73.xml" ContentType="application/vnd.ms-powerpoint.comments+xml"/>
  <Override PartName="/ppt/comments/modernComment_104_F7CB8DDD.xml" ContentType="application/vnd.ms-powerpoint.comments+xml"/>
  <Override PartName="/ppt/comments/modernComment_108_67A6BD5E.xml" ContentType="application/vnd.ms-powerpoint.comments+xml"/>
  <Override PartName="/ppt/comments/modernComment_109_4C5695F.xml" ContentType="application/vnd.ms-powerpoint.comments+xml"/>
  <Override PartName="/ppt/comments/modernComment_10A_35FEB326.xml" ContentType="application/vnd.ms-powerpoint.comment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1D3F7C-EF5D-D13B-8839-1FC635AA9D4D}" name="Veneta Velkova" initials="VV" userId="S::veneta.velkova@school32.com::d554d401-9362-4784-b899-e31d56aba906" providerId="AD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99"/>
    <a:srgbClr val="224F9F"/>
    <a:srgbClr val="4A2E87"/>
    <a:srgbClr val="EEAE72"/>
    <a:srgbClr val="FF6C7A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FD325-2219-4F8A-8D34-5E2D452BBA13}" v="22" dt="2020-12-04T08:30:35.565"/>
    <p1510:client id="{CBF18383-57F7-3F47-A02A-17A25188D98D}" v="81" dt="2020-12-14T14:23:1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09" autoAdjust="0"/>
  </p:normalViewPr>
  <p:slideViewPr>
    <p:cSldViewPr snapToGrid="0">
      <p:cViewPr varScale="1">
        <p:scale>
          <a:sx n="83" d="100"/>
          <a:sy n="83" d="100"/>
        </p:scale>
        <p:origin x="614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modernComment_103_113AAD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01CCED-4D54-4619-8C98-5C04B17A2892}" authorId="{DD9AA6D2-29F8-A006-2A8C-A946907F520A}" created="2020-12-04T08:30:35.56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9058163" sldId="259"/>
      <ac:picMk id="6" creationId="{00000000-0000-0000-0000-000000000000}"/>
    </ac:deMkLst>
    <p188:replyLst>
      <p188:reply id="{0BA14A73-6B28-4690-8E0A-4381F368019E}" authorId="{011D3F7C-EF5D-D13B-8839-1FC635AA9D4D}" created="2020-12-14T14:23:18.504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</p188:cmLst>
</file>

<file path=ppt/comments/modernComment_104_F7CB8D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9822B6-3BE2-4171-A96D-3FE1047F3886}" authorId="{DD9AA6D2-29F8-A006-2A8C-A946907F520A}" created="2020-12-04T08:26:28.01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E205BD4E-A413-4805-ADA4-B5EA0B15FDDC}" authorId="{011D3F7C-EF5D-D13B-8839-1FC635AA9D4D}" created="2020-12-14T14:22:55.925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add: in groups [...]</a:t>
        </a:r>
      </a:p>
    </p188:txBody>
  </p188:cm>
  <p188:cm id="{4BEB2D55-7E2B-4EEE-A504-4F0D569C73BB}" authorId="{DD9AA6D2-29F8-A006-2A8C-A946907F520A}" created="2020-12-04T08:26:44.33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spMk id="17" creationId="{00000000-0000-0000-0000-000000000000}"/>
    </ac:deMkLst>
    <p188:replyLst>
      <p188:reply id="{0D2D300E-D504-4406-B052-DA196B7D4692}" authorId="{011D3F7C-EF5D-D13B-8839-1FC635AA9D4D}" created="2020-12-14T14:22:46.221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add: the</a:t>
        </a:r>
      </a:p>
    </p188:txBody>
  </p188:cm>
  <p188:cm id="{BF73385D-8744-4502-8B5C-FC09BBF7E3E3}" authorId="{DD9AA6D2-29F8-A006-2A8C-A946907F520A}" created="2020-12-04T08:30:29.7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57312477" sldId="260"/>
      <ac:picMk id="20" creationId="{00000000-0000-0000-0000-000000000000}"/>
    </ac:deMkLst>
    <p188:replyLst>
      <p188:reply id="{78BE8950-11C5-48AC-A3ED-BE3E318884EF}" authorId="{011D3F7C-EF5D-D13B-8839-1FC635AA9D4D}" created="2020-12-14T14:23:03.128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</p188:cmLst>
</file>

<file path=ppt/comments/modernComment_108_67A6BD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62F4C1-9CFF-4980-B446-C5B052F86DCB}" authorId="{DD9AA6D2-29F8-A006-2A8C-A946907F520A}" created="2020-12-04T08:30:23.3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picMk id="4" creationId="{00000000-0000-0000-0000-000000000000}"/>
    </ac:deMkLst>
    <p188:replyLst>
      <p188:reply id="{2B592B6D-7363-4745-A19E-5752BAD26FE3}" authorId="{011D3F7C-EF5D-D13B-8839-1FC635AA9D4D}" created="2020-12-14T14:18:45.472">
        <p188:txBody>
          <a:bodyPr/>
          <a:lstStyle/>
          <a:p>
            <a:r>
              <a:rPr lang="en-GB"/>
              <a:t>will be done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  <p188:cm id="{748E90AB-4CF7-4332-98CD-CB36558359EF}" authorId="{14D991A3-D6FD-06E9-C54D-4B0CCD107AF1}" created="2020-12-08T15:46:29.6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38980702" sldId="264"/>
      <ac:spMk id="2" creationId="{00000000-0000-0000-0000-000000000000}"/>
    </ac:deMkLst>
    <p188:replyLst>
      <p188:reply id="{531C061B-0021-440F-9DDC-D4C162C49505}" authorId="{011D3F7C-EF5D-D13B-8839-1FC635AA9D4D}" created="2020-12-14T14:18:40.503">
        <p188:txBody>
          <a:bodyPr/>
          <a:lstStyle/>
          <a:p>
            <a:r>
              <a:rPr lang="en-GB"/>
              <a:t>will be done</a:t>
            </a:r>
          </a:p>
        </p188:txBody>
      </p188:reply>
    </p188:replyLst>
    <p188:txBody>
      <a:bodyPr/>
      <a:lstStyle/>
      <a:p>
        <a:r>
          <a:rPr lang="fr-BE"/>
          <a:t>colors of the titles are changing from on slide to the next :) it would be better to be consistent in the design :)</a:t>
        </a:r>
      </a:p>
    </p188:txBody>
  </p188:cm>
</p188:cmLst>
</file>

<file path=ppt/comments/modernComment_109_4C569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3AC5A3-8455-4AC2-BC86-B80473DE4AD1}" authorId="{14D991A3-D6FD-06E9-C54D-4B0CCD107AF1}" status="resolved" created="2020-12-08T15:46:58.74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046431" sldId="265"/>
      <ac:spMk id="3" creationId="{00000000-0000-0000-0000-000000000000}"/>
    </ac:deMkLst>
    <p188:pos x="4610101" y="1608282"/>
    <p188:replyLst>
      <p188:reply id="{D8E29F9A-68A9-4D55-AD9B-1A6B2E5B43DF}" authorId="{011D3F7C-EF5D-D13B-8839-1FC635AA9D4D}" created="2020-12-14T14:18:05.095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fr-BE"/>
          <a:t>can be hidden better :)</a:t>
        </a:r>
      </a:p>
    </p188:txBody>
  </p188:cm>
</p188:cmLst>
</file>

<file path=ppt/comments/modernComment_10A_35FEB3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71A8F8-34AD-4F6C-AC0A-76F4486D3C90}" authorId="{DD9AA6D2-29F8-A006-2A8C-A946907F520A}" created="2020-12-04T08:30:03.97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spMk id="3" creationId="{00000000-0000-0000-0000-000000000000}"/>
    </ac:deMkLst>
    <p188:replyLst>
      <p188:reply id="{816C912B-E5B0-4202-A0A2-E55CBBEF656F}" authorId="{011D3F7C-EF5D-D13B-8839-1FC635AA9D4D}" created="2020-12-14T14:21:09.356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US"/>
          <a:t>better to add bullet points or something similar so as to understand the connection between each point you are making</a:t>
        </a:r>
      </a:p>
    </p188:txBody>
  </p188:cm>
  <p188:cm id="{EE8959D3-B24C-45F6-90EA-2A9ACAA8D2E2}" authorId="{DD9AA6D2-29F8-A006-2A8C-A946907F520A}" created="2020-12-04T08:30:16.6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picMk id="5" creationId="{00000000-0000-0000-0000-000000000000}"/>
    </ac:deMkLst>
    <p188:replyLst>
      <p188:reply id="{3F7C6ACA-C92B-445E-904D-052BFFCC39CA}" authorId="{011D3F7C-EF5D-D13B-8839-1FC635AA9D4D}" created="2020-12-14T14:21:20.419">
        <p188:txBody>
          <a:bodyPr/>
          <a:lstStyle/>
          <a:p>
            <a:r>
              <a:rPr lang="en-GB"/>
              <a:t>will do</a:t>
            </a:r>
          </a:p>
        </p188:txBody>
      </p188:reply>
    </p188:replyLst>
    <p188:txBody>
      <a:bodyPr/>
      <a:lstStyle/>
      <a:p>
        <a:r>
          <a:rPr lang="en-US"/>
          <a:t>references?</a:t>
        </a:r>
      </a:p>
    </p188:txBody>
  </p188:cm>
  <p188:cm id="{F77E3361-8052-4948-8C3A-01FF9A9E1F45}" authorId="{14D991A3-D6FD-06E9-C54D-4B0CCD107AF1}" created="2020-12-08T15:47:53.6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05884454" sldId="266"/>
      <ac:spMk id="2" creationId="{00000000-0000-0000-0000-000000000000}"/>
    </ac:deMkLst>
    <p188:replyLst>
      <p188:reply id="{D1545BFB-3744-4726-BE61-DD530F367B20}" authorId="{14D991A3-D6FD-06E9-C54D-4B0CCD107AF1}" created="2020-12-08T15:48:53.705">
        <p188:txBody>
          <a:bodyPr/>
          <a:lstStyle/>
          <a:p>
            <a:r>
              <a:rPr lang="fr-BE"/>
              <a:t>Also, animations are not consistent either, it would be nice to have the presentation a little more lively :)</a:t>
            </a:r>
          </a:p>
        </p188:txBody>
      </p188:reply>
      <p188:reply id="{AEF9A47D-F864-4E46-ACFC-68533B87F7EA}" authorId="{011D3F7C-EF5D-D13B-8839-1FC635AA9D4D}" created="2020-12-14T14:19:36.381">
        <p188:txBody>
          <a:bodyPr/>
          <a:lstStyle/>
          <a:p>
            <a:r>
              <a:rPr lang="en-GB"/>
              <a:t>accepted</a:t>
            </a:r>
          </a:p>
        </p188:txBody>
      </p188:reply>
    </p188:replyLst>
    <p188:txBody>
      <a:bodyPr/>
      <a:lstStyle/>
      <a:p>
        <a:r>
          <a:rPr lang="fr-BE"/>
          <a:t>now even the font has changed from one title to the next :) Please choose a font and a color and stick to it in your presentation :)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05/01/2021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bileescapes.ca/escape-ro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3_113AAD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efing.co.uk/magazines/team-player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4_F7CB8DDD.xml"/><Relationship Id="rId4" Type="http://schemas.openxmlformats.org/officeDocument/2006/relationships/hyperlink" Target="https://www.blackmetric.com/welcome-to-blackmetric/training/pragmatic-bpm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18/10/relationships/comments" Target="../comments/modernComment_108_67A6BD5E.xml"/><Relationship Id="rId4" Type="http://schemas.openxmlformats.org/officeDocument/2006/relationships/hyperlink" Target="https://www.researchgate.net/figure/Examples-of-puzzles-with-increasing-complexity-a-A-child-must-notice-one-cue-color_fig1_32392394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4C5695F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microsoft.com/office/2018/10/relationships/comments" Target="../comments/modernComment_10A_35FEB326.xml"/><Relationship Id="rId5" Type="http://schemas.openxmlformats.org/officeDocument/2006/relationships/hyperlink" Target="https://www.pinterest.com/pin/569072102888745208/" TargetMode="External"/><Relationship Id="rId4" Type="http://schemas.openxmlformats.org/officeDocument/2006/relationships/hyperlink" Target="https://roomescapeartist.com/2017/01/22/spin-masters-escape-room-the-game-review/escape-room-the-game-hints-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6" y="304800"/>
            <a:ext cx="660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b="1" dirty="0" smtClean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УРОК</a:t>
            </a:r>
            <a:r>
              <a:rPr lang="fr-FR" sz="9600" b="1" dirty="0" smtClean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9600" b="1" dirty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341745" y="1780798"/>
            <a:ext cx="5116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Управление на трудността на играта </a:t>
            </a:r>
            <a:endParaRPr lang="fr-FR" sz="2800" b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90">
        <p14:reveal/>
      </p:transition>
    </mc:Choice>
    <mc:Fallback xmlns="">
      <p:transition spd="slow" advTm="15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421141" y="545140"/>
            <a:ext cx="1108736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Балансирайте трудността</a:t>
            </a:r>
            <a:endParaRPr lang="fr-FR" sz="6600" b="1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745" y="2525041"/>
            <a:ext cx="5070762" cy="2928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618" y="1681018"/>
            <a:ext cx="6604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Определете трудността на пъзелите за различни нива на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учениците</a:t>
            </a:r>
          </a:p>
          <a:p>
            <a:r>
              <a:rPr lang="bg-BG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или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Обозначете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режима на трудност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като лесен, среден, твърд и екстремен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позволете на учениците си да изберат какво биха искали да опитат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7164" y="5477164"/>
            <a:ext cx="399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https://www.mobileescapes.ca/escape-room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401">
        <p14:reveal/>
      </p:transition>
    </mc:Choice>
    <mc:Fallback xmlns="">
      <p:transition spd="slow" advTm="31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1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941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5D981-65FD-4DBC-8B6B-2512B0E149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449999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6600" b="1" dirty="0">
                <a:ln w="0">
                  <a:noFill/>
                </a:ln>
                <a:solidFill>
                  <a:srgbClr val="394799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Брой участници</a:t>
            </a:r>
            <a:endParaRPr lang="fr-FR" sz="6600" b="1" dirty="0">
              <a:ln w="0">
                <a:noFill/>
              </a:ln>
              <a:solidFill>
                <a:srgbClr val="394799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6073" y="1715560"/>
            <a:ext cx="592316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/>
              </a:rPr>
              <a:t>Разделете участниците в групи според наличните времеви интервали и </a:t>
            </a:r>
            <a:r>
              <a:rPr lang="ru-RU" sz="3200" dirty="0" smtClean="0">
                <a:solidFill>
                  <a:schemeClr val="bg1"/>
                </a:solidFill>
                <a:latin typeface="Trebuchet MS"/>
              </a:rPr>
              <a:t>стаи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/>
              </a:rPr>
              <a:t>Можете да разделите учениците на отбори от по 4-5 души </a:t>
            </a:r>
            <a:r>
              <a:rPr lang="en-US" sz="3200" dirty="0">
                <a:solidFill>
                  <a:schemeClr val="bg1"/>
                </a:solidFill>
                <a:latin typeface="Trebuchet MS"/>
              </a:rPr>
              <a:t> </a:t>
            </a:r>
            <a:endParaRPr lang="en-US" sz="3200" strike="sngStrike" dirty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61" y="2215576"/>
            <a:ext cx="3818586" cy="3039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80218" y="5366327"/>
            <a:ext cx="389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https://www.briefing.co.uk/magazines/team-players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https://www.blackmetric.com/welcome-to-blackmetric/training/pragmatic-bpmn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330">
        <p14:reveal/>
      </p:transition>
    </mc:Choice>
    <mc:Fallback xmlns="">
      <p:transition spd="slow" advTm="26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1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Трудност на пъзелите</a:t>
            </a:r>
            <a:endParaRPr lang="en-US" sz="6600" b="1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02691"/>
            <a:ext cx="638463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Организирайте пъзелите чрез увеличаване на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трудността</a:t>
            </a:r>
          </a:p>
          <a:p>
            <a:r>
              <a:rPr lang="bg-BG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или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Wingdings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Редувайте прост пъзел с по-сложен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55" y="1468396"/>
            <a:ext cx="4572000" cy="208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55" y="4176657"/>
            <a:ext cx="4572000" cy="227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355782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www.researchgate.net/figure/Examples-of-puzzles-with-increasing-complexity-a-A-child-must-notice-one-cue-color_fig1_323923945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326">
        <p14:reveal/>
      </p:transition>
    </mc:Choice>
    <mc:Fallback xmlns="">
      <p:transition spd="slow" advTm="26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Брой улики</a:t>
            </a:r>
            <a:endParaRPr lang="en-US" sz="6600" b="1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199" y="1782618"/>
            <a:ext cx="1067954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rebuchet MS"/>
              </a:rPr>
              <a:t>Скрийте уликите внимателно - важни улики могат да бъдат скрити в просто скривалище; незадължителните улики могат да бъдат скрити </a:t>
            </a:r>
            <a:r>
              <a:rPr lang="ru-RU" sz="3200" dirty="0" smtClean="0">
                <a:solidFill>
                  <a:schemeClr val="bg1"/>
                </a:solidFill>
                <a:latin typeface="Trebuchet MS"/>
              </a:rPr>
              <a:t>по-добре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Връзка между улики и пъзели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Уликата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принадлежи на 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пъзел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Намерете добър баланс между уликите и пъзелите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2360">
        <p14:reveal/>
      </p:transition>
    </mc:Choice>
    <mc:Fallback xmlns="">
      <p:transition spd="slow" advTm="323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600" b="1" dirty="0">
                <a:solidFill>
                  <a:srgbClr val="394799"/>
                </a:solidFill>
                <a:latin typeface="Trebuchet MS" panose="020B0603020202020204" pitchFamily="34" charset="0"/>
              </a:rPr>
              <a:t>Ръководство на учителя</a:t>
            </a:r>
            <a:endParaRPr lang="en-US" sz="6600" b="1" dirty="0">
              <a:solidFill>
                <a:srgbClr val="3947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45" y="1902691"/>
            <a:ext cx="633282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bg-BG" sz="3200" dirty="0">
                <a:solidFill>
                  <a:schemeClr val="bg1"/>
                </a:solidFill>
                <a:latin typeface="Trebuchet MS"/>
              </a:rPr>
              <a:t>Дайте подсказки при </a:t>
            </a:r>
            <a:r>
              <a:rPr lang="bg-BG" sz="3200" dirty="0" smtClean="0">
                <a:solidFill>
                  <a:schemeClr val="bg1"/>
                </a:solidFill>
                <a:latin typeface="Trebuchet MS"/>
              </a:rPr>
              <a:t>поискване</a:t>
            </a:r>
          </a:p>
          <a:p>
            <a:r>
              <a:rPr lang="bg-BG" sz="3200" dirty="0" smtClean="0">
                <a:solidFill>
                  <a:schemeClr val="bg1"/>
                </a:solidFill>
                <a:latin typeface="Trebuchet MS"/>
              </a:rPr>
              <a:t>или</a:t>
            </a:r>
            <a:endParaRPr lang="en-US" sz="3200" dirty="0">
              <a:solidFill>
                <a:schemeClr val="bg1"/>
              </a:solidFill>
              <a:latin typeface="Trebuchet MS"/>
            </a:endParaRPr>
          </a:p>
          <a:p>
            <a:pPr marL="571500" indent="-571500">
              <a:buFont typeface="Wingdings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Когато смятате, че са необходими</a:t>
            </a:r>
          </a:p>
          <a:p>
            <a:pPr marL="571500" indent="-571500">
              <a:buFont typeface="Wingdings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Приложете начин учениците да се позиционират в напредъка на дейността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74" y="1690688"/>
            <a:ext cx="3387144" cy="193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337" y="4096327"/>
            <a:ext cx="3387144" cy="2182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8974" y="6419273"/>
            <a:ext cx="4446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https://roomescapeartist.com/2017/01/22/spin-masters-escape-room-the-game-review/escape-room-the-game-hints-3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8974" y="3722255"/>
            <a:ext cx="427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https://www.pinterest.com/pin/569072102888745208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504">
        <p14:reveal/>
      </p:transition>
    </mc:Choice>
    <mc:Fallback xmlns="">
      <p:transition spd="slow" advTm="30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6950BFC3-D8DA-4A85-94F7-54DA5524770B}">
      <p188:commentRel xmlns="" xmlns:p188="http://schemas.microsoft.com/office/powerpoint/2018/8/main" r:id="rId6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166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Балансирайте трудността</vt:lpstr>
      <vt:lpstr>Брой участници</vt:lpstr>
      <vt:lpstr>Трудност на пъзелите</vt:lpstr>
      <vt:lpstr>Брой улики</vt:lpstr>
      <vt:lpstr>Ръководство на учителя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Veneta Velkova</cp:lastModifiedBy>
  <cp:revision>114</cp:revision>
  <dcterms:created xsi:type="dcterms:W3CDTF">2020-06-12T07:20:37Z</dcterms:created>
  <dcterms:modified xsi:type="dcterms:W3CDTF">2021-01-05T16:54:28Z</dcterms:modified>
</cp:coreProperties>
</file>