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2_328889F0.xml" ContentType="application/vnd.ms-powerpoint.comments+xml"/>
  <Override PartName="/ppt/comments/modernComment_104_F7CB8DDD.xml" ContentType="application/vnd.ms-powerpoint.comments+xml"/>
  <Override PartName="/ppt/comments/modernComment_108_67A6BD5E.xml" ContentType="application/vnd.ms-powerpoint.comments+xml"/>
  <Override PartName="/ppt/comments/modernComment_109_4C5695F.xml" ContentType="application/vnd.ms-powerpoint.comments+xml"/>
  <Override PartName="/ppt/comments/modernComment_10B_49F6E117.xml" ContentType="application/vnd.ms-powerpoint.comments+xml"/>
  <Override PartName="/ppt/comments/modernComment_10C_7DD6E8A1.xml" ContentType="application/vnd.ms-powerpoint.comments+xml"/>
  <Override PartName="/ppt/comments/modernComment_10D_ECD7B928.xml" ContentType="application/vnd.ms-powerpoint.comments+xml"/>
  <Override PartName="/ppt/comments/modernComment_10E_39EE689F.xml" ContentType="application/vnd.ms-powerpoint.comments+xml"/>
  <Override PartName="/ppt/comments/modernComment_10F_DB4BDAEE.xml" ContentType="application/vnd.ms-powerpoint.comments+xml"/>
  <Override PartName="/ppt/comments/modernComment_10A_35FEB326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C9B607-4DFB-BF90-AD3B-FA15D39888AA}" name="Венета Велкова" initials="ВВ" userId="ZWyaT1jdTp+T4dWQj/jFfmeC3q6ksx3ETpHvH67Pr00=" providerId="None"/>
  <p188:author id="{14D991A3-D6FD-06E9-C54D-4B0CCD107AF1}" name="manon@logopsycom.com" initials="m" userId="f0a3c9c19af85a2e" providerId="Windows Live"/>
  <p188:author id="{DD9AA6D2-29F8-A006-2A8C-A946907F520A}" name="Louiza KythreotouCIP" initials="LK" userId="lS/vfpEB1yFxPfZBBSvGZXTkthIeeeognt17hrxwbrI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99"/>
    <a:srgbClr val="224F9F"/>
    <a:srgbClr val="4A2E87"/>
    <a:srgbClr val="EEAE72"/>
    <a:srgbClr val="FF6C7A"/>
    <a:srgbClr val="EEB072"/>
    <a:srgbClr val="2860AB"/>
    <a:srgbClr val="FF6E7A"/>
    <a:srgbClr val="2EA3F2"/>
    <a:srgbClr val="40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50370-5BD1-430F-9D2F-B428AB4FE844}" v="118" dt="2020-12-14T08:00:58.871"/>
    <p1510:client id="{CF4361A9-A4C0-47BF-BC71-0866C4FF17F4}" v="25" dt="2020-12-04T08:23:43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73" d="100"/>
          <a:sy n="73" d="100"/>
        </p:scale>
        <p:origin x="13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za KythreotouCIP" userId="lS/vfpEB1yFxPfZBBSvGZXTkthIeeeognt17hrxwbrI=" providerId="None" clId="Web-{CF4361A9-A4C0-47BF-BC71-0866C4FF17F4}"/>
    <pc:docChg chg="mod modSld">
      <pc:chgData name="Louiza KythreotouCIP" userId="lS/vfpEB1yFxPfZBBSvGZXTkthIeeeognt17hrxwbrI=" providerId="None" clId="Web-{CF4361A9-A4C0-47BF-BC71-0866C4FF17F4}" dt="2020-12-04T08:23:43.693" v="13"/>
      <pc:docMkLst>
        <pc:docMk/>
      </pc:docMkLst>
      <pc:sldChg chg="delSp">
        <pc:chgData name="Louiza KythreotouCIP" userId="lS/vfpEB1yFxPfZBBSvGZXTkthIeeeognt17hrxwbrI=" providerId="None" clId="Web-{CF4361A9-A4C0-47BF-BC71-0866C4FF17F4}" dt="2020-12-04T08:18:57.899" v="0"/>
        <pc:sldMkLst>
          <pc:docMk/>
          <pc:sldMk cId="289058163" sldId="259"/>
        </pc:sldMkLst>
        <pc:spChg chg="del">
          <ac:chgData name="Louiza KythreotouCIP" userId="lS/vfpEB1yFxPfZBBSvGZXTkthIeeeognt17hrxwbrI=" providerId="None" clId="Web-{CF4361A9-A4C0-47BF-BC71-0866C4FF17F4}" dt="2020-12-04T08:18:57.899" v="0"/>
          <ac:spMkLst>
            <pc:docMk/>
            <pc:sldMk cId="289058163" sldId="259"/>
            <ac:spMk id="3" creationId="{00000000-0000-0000-0000-000000000000}"/>
          </ac:spMkLst>
        </pc:spChg>
      </pc:sldChg>
      <pc:sldChg chg="addCm">
        <pc:chgData name="Louiza KythreotouCIP" userId="lS/vfpEB1yFxPfZBBSvGZXTkthIeeeognt17hrxwbrI=" providerId="None" clId="Web-{CF4361A9-A4C0-47BF-BC71-0866C4FF17F4}" dt="2020-12-04T08:21:51.178" v="4"/>
        <pc:sldMkLst>
          <pc:docMk/>
          <pc:sldMk cId="4157312477" sldId="260"/>
        </pc:sldMkLst>
      </pc:sldChg>
      <pc:sldChg chg="modSp addCm">
        <pc:chgData name="Louiza KythreotouCIP" userId="lS/vfpEB1yFxPfZBBSvGZXTkthIeeeognt17hrxwbrI=" providerId="None" clId="Web-{CF4361A9-A4C0-47BF-BC71-0866C4FF17F4}" dt="2020-12-04T08:22:27.022" v="6"/>
        <pc:sldMkLst>
          <pc:docMk/>
          <pc:sldMk cId="1738980702" sldId="264"/>
        </pc:sldMkLst>
        <pc:picChg chg="mod">
          <ac:chgData name="Louiza KythreotouCIP" userId="lS/vfpEB1yFxPfZBBSvGZXTkthIeeeognt17hrxwbrI=" providerId="None" clId="Web-{CF4361A9-A4C0-47BF-BC71-0866C4FF17F4}" dt="2020-12-04T08:22:06.459" v="5" actId="1076"/>
          <ac:picMkLst>
            <pc:docMk/>
            <pc:sldMk cId="1738980702" sldId="264"/>
            <ac:picMk id="7" creationId="{00000000-0000-0000-0000-000000000000}"/>
          </ac:picMkLst>
        </pc:picChg>
      </pc:sldChg>
      <pc:sldChg chg="addCm">
        <pc:chgData name="Louiza KythreotouCIP" userId="lS/vfpEB1yFxPfZBBSvGZXTkthIeeeognt17hrxwbrI=" providerId="None" clId="Web-{CF4361A9-A4C0-47BF-BC71-0866C4FF17F4}" dt="2020-12-04T08:22:45.443" v="7"/>
        <pc:sldMkLst>
          <pc:docMk/>
          <pc:sldMk cId="80046431" sldId="265"/>
        </pc:sldMkLst>
      </pc:sldChg>
      <pc:sldChg chg="addCm">
        <pc:chgData name="Louiza KythreotouCIP" userId="lS/vfpEB1yFxPfZBBSvGZXTkthIeeeognt17hrxwbrI=" providerId="None" clId="Web-{CF4361A9-A4C0-47BF-BC71-0866C4FF17F4}" dt="2020-12-04T08:23:43.693" v="13"/>
        <pc:sldMkLst>
          <pc:docMk/>
          <pc:sldMk cId="905884454" sldId="266"/>
        </pc:sldMkLst>
      </pc:sldChg>
      <pc:sldChg chg="addCm">
        <pc:chgData name="Louiza KythreotouCIP" userId="lS/vfpEB1yFxPfZBBSvGZXTkthIeeeognt17hrxwbrI=" providerId="None" clId="Web-{CF4361A9-A4C0-47BF-BC71-0866C4FF17F4}" dt="2020-12-04T08:22:55.974" v="8"/>
        <pc:sldMkLst>
          <pc:docMk/>
          <pc:sldMk cId="1240916247" sldId="267"/>
        </pc:sldMkLst>
      </pc:sldChg>
      <pc:sldChg chg="addCm">
        <pc:chgData name="Louiza KythreotouCIP" userId="lS/vfpEB1yFxPfZBBSvGZXTkthIeeeognt17hrxwbrI=" providerId="None" clId="Web-{CF4361A9-A4C0-47BF-BC71-0866C4FF17F4}" dt="2020-12-04T08:23:12.443" v="9"/>
        <pc:sldMkLst>
          <pc:docMk/>
          <pc:sldMk cId="2111236257" sldId="268"/>
        </pc:sldMkLst>
      </pc:sldChg>
      <pc:sldChg chg="addCm">
        <pc:chgData name="Louiza KythreotouCIP" userId="lS/vfpEB1yFxPfZBBSvGZXTkthIeeeognt17hrxwbrI=" providerId="None" clId="Web-{CF4361A9-A4C0-47BF-BC71-0866C4FF17F4}" dt="2020-12-04T08:23:21.693" v="10"/>
        <pc:sldMkLst>
          <pc:docMk/>
          <pc:sldMk cId="3973560616" sldId="269"/>
        </pc:sldMkLst>
      </pc:sldChg>
      <pc:sldChg chg="addCm">
        <pc:chgData name="Louiza KythreotouCIP" userId="lS/vfpEB1yFxPfZBBSvGZXTkthIeeeognt17hrxwbrI=" providerId="None" clId="Web-{CF4361A9-A4C0-47BF-BC71-0866C4FF17F4}" dt="2020-12-04T08:23:27.818" v="11"/>
        <pc:sldMkLst>
          <pc:docMk/>
          <pc:sldMk cId="971925663" sldId="270"/>
        </pc:sldMkLst>
      </pc:sldChg>
      <pc:sldChg chg="addCm">
        <pc:chgData name="Louiza KythreotouCIP" userId="lS/vfpEB1yFxPfZBBSvGZXTkthIeeeognt17hrxwbrI=" providerId="None" clId="Web-{CF4361A9-A4C0-47BF-BC71-0866C4FF17F4}" dt="2020-12-04T08:23:33.036" v="12"/>
        <pc:sldMkLst>
          <pc:docMk/>
          <pc:sldMk cId="3679181550" sldId="271"/>
        </pc:sldMkLst>
      </pc:sldChg>
    </pc:docChg>
  </pc:docChgLst>
  <pc:docChgLst>
    <pc:chgData name="Венета Велкова" userId="ZWyaT1jdTp+T4dWQj/jFfmeC3q6ksx3ETpHvH67Pr00=" providerId="None" clId="Web-{63550370-5BD1-430F-9D2F-B428AB4FE844}"/>
    <pc:docChg chg="mod modSld">
      <pc:chgData name="Венета Велкова" userId="ZWyaT1jdTp+T4dWQj/jFfmeC3q6ksx3ETpHvH67Pr00=" providerId="None" clId="Web-{63550370-5BD1-430F-9D2F-B428AB4FE844}" dt="2020-12-14T08:00:58.871" v="113" actId="1076"/>
      <pc:docMkLst>
        <pc:docMk/>
      </pc:docMkLst>
      <pc:sldChg chg="modSp modCm">
        <pc:chgData name="Венета Велкова" userId="ZWyaT1jdTp+T4dWQj/jFfmeC3q6ksx3ETpHvH67Pr00=" providerId="None" clId="Web-{63550370-5BD1-430F-9D2F-B428AB4FE844}" dt="2020-12-14T07:41:00.479" v="112"/>
        <pc:sldMkLst>
          <pc:docMk/>
          <pc:sldMk cId="4157312477" sldId="260"/>
        </pc:sldMkLst>
        <pc:spChg chg="mod">
          <ac:chgData name="Венета Велкова" userId="ZWyaT1jdTp+T4dWQj/jFfmeC3q6ksx3ETpHvH67Pr00=" providerId="None" clId="Web-{63550370-5BD1-430F-9D2F-B428AB4FE844}" dt="2020-12-14T07:40:54.338" v="110" actId="20577"/>
          <ac:spMkLst>
            <pc:docMk/>
            <pc:sldMk cId="4157312477" sldId="260"/>
            <ac:spMk id="17" creationId="{00000000-0000-0000-0000-000000000000}"/>
          </ac:spMkLst>
        </pc:spChg>
      </pc:sldChg>
      <pc:sldChg chg="modSp">
        <pc:chgData name="Венета Велкова" userId="ZWyaT1jdTp+T4dWQj/jFfmeC3q6ksx3ETpHvH67Pr00=" providerId="None" clId="Web-{63550370-5BD1-430F-9D2F-B428AB4FE844}" dt="2020-12-14T08:00:58.871" v="113" actId="1076"/>
        <pc:sldMkLst>
          <pc:docMk/>
          <pc:sldMk cId="80046431" sldId="265"/>
        </pc:sldMkLst>
        <pc:picChg chg="mod">
          <ac:chgData name="Венета Велкова" userId="ZWyaT1jdTp+T4dWQj/jFfmeC3q6ksx3ETpHvH67Pr00=" providerId="None" clId="Web-{63550370-5BD1-430F-9D2F-B428AB4FE844}" dt="2020-12-14T08:00:58.871" v="113" actId="1076"/>
          <ac:picMkLst>
            <pc:docMk/>
            <pc:sldMk cId="80046431" sldId="265"/>
            <ac:picMk id="7" creationId="{00000000-0000-0000-0000-000000000000}"/>
          </ac:picMkLst>
        </pc:picChg>
      </pc:sldChg>
    </pc:docChg>
  </pc:docChgLst>
</pc:chgInfo>
</file>

<file path=ppt/comments/modernComment_102_328889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B7A049-D9AF-4B5B-BF5A-EA8DA5045117}" authorId="{14D991A3-D6FD-06E9-C54D-4B0CCD107AF1}" created="2020-12-08T15:45:03.388">
    <pc:sldMkLst xmlns:pc="http://schemas.microsoft.com/office/powerpoint/2013/main/command">
      <pc:docMk/>
      <pc:sldMk cId="847809008" sldId="258"/>
    </pc:sldMkLst>
    <p188:replyLst>
      <p188:reply id="{AB77F6A1-A7B6-4552-9BDA-95C760FF826C}" authorId="{14D991A3-D6FD-06E9-C54D-4B0CCD107AF1}" created="2020-12-08T15:50:31.202">
        <p188:txBody>
          <a:bodyPr/>
          <a:lstStyle/>
          <a:p>
            <a:r>
              <a:rPr lang="fr-BE"/>
              <a:t>Also, animations in the slides are not consistent and a bit static :) It is also better to have teh title appear first, and then to have the content appear. It would be nice to have more animations to make the presentation more dynamic :)</a:t>
            </a:r>
          </a:p>
        </p188:txBody>
      </p188:reply>
    </p188:replyLst>
    <p188:txBody>
      <a:bodyPr/>
      <a:lstStyle/>
      <a:p>
        <a:r>
          <a:rPr lang="fr-BE"/>
          <a:t>General content seems interesting but it seems that it is mainly images from other sources without the references. I would be better to reference all pictures :)</a:t>
        </a:r>
      </a:p>
    </p188:txBody>
  </p188:cm>
</p188:cmLst>
</file>

<file path=ppt/comments/modernComment_104_F7CB8D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352F0E-1FA1-4844-B72F-45CB588DB199}" authorId="{DD9AA6D2-29F8-A006-2A8C-A946907F520A}" created="2020-12-04T08:20:56.61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550F9A18-A094-42D9-B7BC-9068E25231C4}" authorId="{F3C9B607-4DFB-BF90-AD3B-FA15D39888AA}" created="2020-12-14T07:37:54.89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rephrase: "and they multiple and varying needs"</a:t>
        </a:r>
      </a:p>
    </p188:txBody>
  </p188:cm>
  <p188:cm id="{C8EDA546-3435-4A52-803D-58ABDA9D05B6}" authorId="{DD9AA6D2-29F8-A006-2A8C-A946907F520A}" created="2020-12-04T08:21:39.86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66D008DD-8E6A-42E0-9FAF-9F1E14FD07A7}" authorId="{F3C9B607-4DFB-BF90-AD3B-FA15D39888AA}" created="2020-12-14T07:41:00.479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rephrase: "Accordingly, these needs" [...]</a:t>
        </a:r>
      </a:p>
    </p188:txBody>
  </p188:cm>
  <p188:cm id="{C6A52F23-E44D-4802-8AC2-4686D486C179}" authorId="{DD9AA6D2-29F8-A006-2A8C-A946907F520A}" created="2020-12-04T08:21:51.1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BF7B5F6B-DDB9-4EDC-85F4-B992BFE2AF97}" authorId="{F3C9B607-4DFB-BF90-AD3B-FA15D39888AA}" created="2020-12-14T07:40:53.729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or personalities?</a:t>
        </a:r>
      </a:p>
    </p188:txBody>
  </p188:cm>
</p188:cmLst>
</file>

<file path=ppt/comments/modernComment_108_67A6BD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76B198-BC73-4EFC-972D-A5DEE1881DEA}" authorId="{DD9AA6D2-29F8-A006-2A8C-A946907F520A}" created="2020-12-04T08:22:27.0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8980702" sldId="264"/>
      <ac:picMk id="7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9_4C569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FB166F-7090-4279-B928-BFD02C5BC7DD}" authorId="{DD9AA6D2-29F8-A006-2A8C-A946907F520A}" created="2020-12-04T08:22:45.4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0046431" sldId="265"/>
      <ac:picMk id="7" creationId="{00000000-0000-0000-0000-000000000000}"/>
    </ac:deMkLst>
    <p188:txBody>
      <a:bodyPr/>
      <a:lstStyle/>
      <a:p>
        <a:r>
          <a:rPr lang="en-US"/>
          <a:t>Did you create these? If not, where is the reference?</a:t>
        </a:r>
      </a:p>
    </p188:txBody>
  </p188:cm>
</p188:cmLst>
</file>

<file path=ppt/comments/modernComment_10A_35FEB3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EBE1BB-7EB0-4109-A727-BDD6806DB3BC}" authorId="{DD9AA6D2-29F8-A006-2A8C-A946907F520A}" created="2020-12-04T08:23:43.6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picMk id="7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B_49F6E1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24954F-0FB9-4ECE-A299-D6D6FB0A1C17}" authorId="{DD9AA6D2-29F8-A006-2A8C-A946907F520A}" created="2020-12-04T08:22:55.9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40916247" sldId="267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C_7DD6E8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BC03E0-D476-4306-A30B-D0D232D2E027}" authorId="{DD9AA6D2-29F8-A006-2A8C-A946907F520A}" created="2020-12-04T08:23:12.4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11236257" sldId="268"/>
      <ac:picMk id="4" creationId="{00000000-0000-0000-0000-000000000000}"/>
    </ac:deMkLst>
    <p188:txBody>
      <a:bodyPr/>
      <a:lstStyle/>
      <a:p>
        <a:r>
          <a:rPr lang="en-US"/>
          <a:t>is this yours? if not, reference?</a:t>
        </a:r>
      </a:p>
    </p188:txBody>
  </p188:cm>
</p188:cmLst>
</file>

<file path=ppt/comments/modernComment_10D_ECD7B9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189AC0-D49F-4291-9979-206F502F79B8}" authorId="{DD9AA6D2-29F8-A006-2A8C-A946907F520A}" created="2020-12-04T08:23:21.6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73560616" sldId="269"/>
      <ac:picMk id="4" creationId="{00000000-0000-0000-0000-000000000000}"/>
    </ac:deMkLst>
    <p188:txBody>
      <a:bodyPr/>
      <a:lstStyle/>
      <a:p>
        <a:r>
          <a:rPr lang="en-US"/>
          <a:t>again, reference?</a:t>
        </a:r>
      </a:p>
    </p188:txBody>
  </p188:cm>
</p188:cmLst>
</file>

<file path=ppt/comments/modernComment_10E_39EE68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258D2A-136E-4F85-A715-67866E34DAB3}" authorId="{DD9AA6D2-29F8-A006-2A8C-A946907F520A}" created="2020-12-04T08:23:27.8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71925663" sldId="270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F_DB4BDA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F1DAEE-F275-4238-973F-914CAF40D149}" authorId="{DD9AA6D2-29F8-A006-2A8C-A946907F520A}" created="2020-12-04T08:23:33.0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79181550" sldId="271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B4C2-5FCF-43B5-8756-2C93DE397E2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2A3E-DDD4-4BBD-ABFD-47385760A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62A3E-DDD4-4BBD-ABFD-47385760A3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3" y="1594674"/>
            <a:ext cx="8740369" cy="51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p:transition spd="med" advClick="0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p:transition spd="med" advClick="0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p:transition spd="med" advClick="0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p:transition spd="med" advClick="0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p:transition spd="med" advClick="0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p:transition spd="med"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p:transition spd="med"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p:transition spd="med" advClick="0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p:transition spd="med"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p:transition spd="med" advClick="0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p:transition spd="med"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microsoft.com/office/2018/10/relationships/comments" Target="../comments/modernComment_102_328889F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F_DB4BDAEE.xml"/><Relationship Id="rId5" Type="http://schemas.openxmlformats.org/officeDocument/2006/relationships/hyperlink" Target="https://medium.com/@rebekahamaro/learning-styles-the-importance-of-critical-self-reflection-tesia-marshik-tedxuwlacrosse-5f271ec3ff" TargetMode="External"/><Relationship Id="rId4" Type="http://schemas.openxmlformats.org/officeDocument/2006/relationships/hyperlink" Target="https://www.tatasky.com/dth/services/kids/class-ro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asky.com/dth/services/kids/class-ro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A_35FEB3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monita.com/class-managemen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F7CB8DDD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microsoft.com/office/2018/10/relationships/comments" Target="../comments/modernComment_108_67A6BD5E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9_4C5695F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asky.com/dth/services/kids/class-ro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B_49F6E117.xml"/><Relationship Id="rId5" Type="http://schemas.openxmlformats.org/officeDocument/2006/relationships/image" Target="../media/image10.emf"/><Relationship Id="rId4" Type="http://schemas.openxmlformats.org/officeDocument/2006/relationships/hyperlink" Target="https://phonics101.wordpress.com/learning-styles/learning-style-visua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18/10/relationships/comments" Target="../comments/modernComment_10C_7DD6E8A1.xml"/><Relationship Id="rId4" Type="http://schemas.openxmlformats.org/officeDocument/2006/relationships/hyperlink" Target="https://webstockreview.net/image/curriculum-clipart-linguistic-intelligence/2578087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wtolearn.com/kinesthetic-learne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D_ECD7B9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asky.com/dth/services/kids/class-ro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E_39EE689F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6" y="304800"/>
            <a:ext cx="6608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600" b="1" dirty="0" smtClean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УРОК</a:t>
            </a:r>
            <a:r>
              <a:rPr lang="fr-FR" sz="9600" b="1" dirty="0" smtClean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96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648566" y="1770288"/>
            <a:ext cx="5034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Определете </a:t>
            </a: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стиловете на учене на </a:t>
            </a:r>
            <a:r>
              <a:rPr lang="ru-RU" sz="28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участниците</a:t>
            </a:r>
            <a:endParaRPr lang="fr-FR" sz="280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4" y="1"/>
            <a:ext cx="10514556" cy="1389052"/>
          </a:xfrm>
        </p:spPr>
        <p:txBody>
          <a:bodyPr>
            <a:noAutofit/>
          </a:bodyPr>
          <a:lstStyle/>
          <a:p>
            <a:pPr algn="ctr"/>
            <a:r>
              <a:rPr lang="bg-BG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Социален обучаем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92" y="2751408"/>
            <a:ext cx="2705100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624" y="1389053"/>
            <a:ext cx="7123889" cy="5027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067" y="4744122"/>
            <a:ext cx="304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Разберете стила на учене на детето си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4273" y="6416936"/>
            <a:ext cx="7587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https://medium.com/@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rebekahamaro/learning-styles-the-importance-of-critical-self-reflection-tesia-marshik-tedxuwlacrosse-5f271ec3ff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1550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600" b="1" dirty="0">
                <a:solidFill>
                  <a:srgbClr val="224F9F"/>
                </a:solidFill>
                <a:latin typeface="Trebuchet MS" panose="020B0603020202020204" pitchFamily="34" charset="0"/>
              </a:rPr>
              <a:t>Самотен обучаем</a:t>
            </a:r>
            <a:endParaRPr lang="en-US" sz="6600" dirty="0">
              <a:solidFill>
                <a:srgbClr val="224F9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09" y="3040805"/>
            <a:ext cx="3143250" cy="145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608" y="4658062"/>
            <a:ext cx="3984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Разберете стила на учене на детето си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0188" y="1936376"/>
            <a:ext cx="64438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Склонни сме да бъдем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по-самостоятелни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независими.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Способен да се концентрира добре върху актуални теми.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Осъзнавайки собствените си чувства и мислене.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Отделете време да помислите за текущите предизвикателства и постижения.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 за обучение - създайте личен интерес към темите, поддържайте дневник, твърдения и моделиране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84454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3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21141" y="545140"/>
            <a:ext cx="1108736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Кои са вашите ученици</a:t>
            </a:r>
            <a:r>
              <a:rPr lang="en-US" sz="6600" dirty="0" smtClean="0">
                <a:solidFill>
                  <a:srgbClr val="394799"/>
                </a:solidFill>
                <a:latin typeface="Trebuchet MS" panose="020B0603020202020204" pitchFamily="34" charset="0"/>
              </a:rPr>
              <a:t>?</a:t>
            </a:r>
            <a:endParaRPr lang="fr-FR" sz="6600" dirty="0">
              <a:ln w="0">
                <a:noFill/>
              </a:ln>
              <a:solidFill>
                <a:srgbClr val="394799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237" y="1717964"/>
            <a:ext cx="537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6" y="1825625"/>
            <a:ext cx="5504000" cy="3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127" y="1825625"/>
            <a:ext cx="55141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Как бихте характеризирали учениците, на които преподавате</a:t>
            </a:r>
            <a:r>
              <a:rPr lang="en-GB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Мислите ли, че учениците учат по различен начин в наши дни заради социалните медии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 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8687" y="5088367"/>
            <a:ext cx="43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wolpert-gawron-169hero-onlinemgmt-shutterstock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https://campusmonita.com/class-management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8163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1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901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449999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Как учат учениците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2756" y="1710357"/>
            <a:ext cx="1081578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rebuchet MS"/>
              </a:rPr>
              <a:t>Има много начини, по които учениците учат и имат множество и различни нужди. Съответно тези нужди на учениците се влияят от техните личности. Това е така, защото учениците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</a:rPr>
              <a:t>:</a:t>
            </a:r>
            <a:endParaRPr lang="en-US" sz="2800" dirty="0">
              <a:solidFill>
                <a:schemeClr val="bg1"/>
              </a:solidFill>
              <a:latin typeface="Trebuchet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Учат 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по различни начини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Учат </a:t>
            </a:r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 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различно темпо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Имат различен произход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smtClean="0">
                <a:solidFill>
                  <a:schemeClr val="bg1"/>
                </a:solidFill>
                <a:latin typeface="Trebuchet MS" panose="020B0603020202020204" pitchFamily="34" charset="0"/>
              </a:rPr>
              <a:t>Имат 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различни причини за учене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Мотивирани са по различни начини и от различни неща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Отговарят по различен начин на предизвикателствата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12477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01"/>
                            </p:stCondLst>
                            <p:childTnLst>
                              <p:par>
                                <p:cTn id="8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1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7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301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70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50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101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6950BFC3-D8DA-4A85-94F7-54DA5524770B}">
      <p188:commentRel xmlns=""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161827"/>
          </a:xfrm>
        </p:spPr>
        <p:txBody>
          <a:bodyPr>
            <a:normAutofit/>
          </a:bodyPr>
          <a:lstStyle/>
          <a:p>
            <a:pPr algn="ctr"/>
            <a:r>
              <a:rPr lang="bg-BG" sz="6600" dirty="0">
                <a:solidFill>
                  <a:srgbClr val="224F9F"/>
                </a:solidFill>
                <a:latin typeface="Trebuchet MS" panose="020B0603020202020204" pitchFamily="34" charset="0"/>
              </a:rPr>
              <a:t>Стилове на </a:t>
            </a:r>
            <a:r>
              <a:rPr lang="bg-BG" sz="6600" dirty="0" smtClean="0">
                <a:solidFill>
                  <a:srgbClr val="224F9F"/>
                </a:solidFill>
                <a:latin typeface="Trebuchet MS" panose="020B0603020202020204" pitchFamily="34" charset="0"/>
              </a:rPr>
              <a:t>учене</a:t>
            </a:r>
            <a:endParaRPr lang="en-US" sz="6600" dirty="0">
              <a:solidFill>
                <a:srgbClr val="224F9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622416"/>
              </p:ext>
            </p:extLst>
          </p:nvPr>
        </p:nvGraphicFramePr>
        <p:xfrm>
          <a:off x="1828800" y="1202499"/>
          <a:ext cx="8580329" cy="51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4404006" imgH="2796358" progId="AcroExch.Document.DC">
                  <p:embed/>
                </p:oleObj>
              </mc:Choice>
              <mc:Fallback>
                <p:oleObj name="Acrobat Document" r:id="rId3" imgW="4404006" imgH="27963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202499"/>
                        <a:ext cx="8580329" cy="51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980702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30766"/>
          </a:xfrm>
        </p:spPr>
        <p:txBody>
          <a:bodyPr>
            <a:normAutofit/>
          </a:bodyPr>
          <a:lstStyle/>
          <a:p>
            <a:pPr algn="ctr"/>
            <a:r>
              <a:rPr lang="bg-BG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Визуален обучаем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494" y="5034579"/>
            <a:ext cx="289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AutoShape 3"/>
          <p:cNvSpPr>
            <a:spLocks noChangeAspect="1" noChangeArrowheads="1" noTextEdit="1"/>
          </p:cNvSpPr>
          <p:nvPr/>
        </p:nvSpPr>
        <p:spPr bwMode="auto">
          <a:xfrm>
            <a:off x="2555310" y="1277938"/>
            <a:ext cx="998276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26" y="1126646"/>
            <a:ext cx="7607474" cy="5306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07" y="3015073"/>
            <a:ext cx="2615411" cy="17436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1249" y="5034579"/>
            <a:ext cx="398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Разберете стила на учене на детето </a:t>
            </a:r>
            <a:r>
              <a:rPr lang="ru-RU" dirty="0" smtClean="0">
                <a:solidFill>
                  <a:schemeClr val="bg1"/>
                </a:solidFill>
              </a:rPr>
              <a:t>си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https</a:t>
            </a:r>
            <a:r>
              <a:rPr lang="en-US" dirty="0"/>
              <a:t>://www.tatasky.com/dth/services/kids/class-room</a:t>
            </a:r>
          </a:p>
        </p:txBody>
      </p:sp>
    </p:spTree>
    <p:extLst>
      <p:ext uri="{BB962C8B-B14F-4D97-AF65-F5344CB8AC3E}">
        <p14:creationId xmlns:p14="http://schemas.microsoft.com/office/powerpoint/2010/main" val="80046431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43261"/>
          </a:xfrm>
        </p:spPr>
        <p:txBody>
          <a:bodyPr>
            <a:normAutofit/>
          </a:bodyPr>
          <a:lstStyle/>
          <a:p>
            <a:pPr algn="ctr"/>
            <a:r>
              <a:rPr lang="bg-BG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С</a:t>
            </a:r>
            <a:r>
              <a:rPr lang="bg-BG" sz="6600" dirty="0" smtClean="0">
                <a:solidFill>
                  <a:srgbClr val="394799"/>
                </a:solidFill>
                <a:latin typeface="Trebuchet MS" panose="020B0603020202020204" pitchFamily="34" charset="0"/>
              </a:rPr>
              <a:t>лухов </a:t>
            </a:r>
            <a:r>
              <a:rPr lang="bg-BG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обучаем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03" y="2945390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252" y="4787154"/>
            <a:ext cx="300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Разберете стила на учене на детето си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736" y="6411558"/>
            <a:ext cx="6122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https://phonics101.wordpress.com/learning-styles/learning-style-visual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416" y="1443262"/>
            <a:ext cx="7309542" cy="49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6247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Словесен обучаем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17" y="2923365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6072" y="4771216"/>
            <a:ext cx="311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clipart linguistic intelligence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2578087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webstockreview.net/image/curriculum-clipart-linguistic-intelligence/2578087.html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2444" y="1503123"/>
            <a:ext cx="86095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за обучение за </a:t>
            </a:r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словесния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обучаем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Използвайте цветно кодиране, когато изучавате нова информация в текст или бележки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Използвайте открояващо устройство, за да подчертаете различни видове информация в контрастни цветове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Направете флаш карти - ограничаваща информация за всяка карта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Напишете обяснения за диаграми или илюстрации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Напишете подробно как да правите стъпки при математическо или техническо решаване на проблеми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 изпит / тест използвайте бележки след него с ключови думи и ги поставете на добре видими места, огледало, табло и т.н.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36257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801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801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1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401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1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1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4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rgbClr val="394799"/>
                </a:solidFill>
                <a:latin typeface="Trebuchet MS" panose="020B0603020202020204" pitchFamily="34" charset="0"/>
              </a:rPr>
              <a:t/>
            </a:r>
            <a:br>
              <a:rPr lang="en-US" sz="7300" b="1" dirty="0" smtClean="0">
                <a:solidFill>
                  <a:srgbClr val="394799"/>
                </a:solidFill>
                <a:latin typeface="Trebuchet MS" panose="020B0603020202020204" pitchFamily="34" charset="0"/>
              </a:rPr>
            </a:br>
            <a:r>
              <a:rPr lang="bg-BG" sz="7300" b="1" dirty="0">
                <a:solidFill>
                  <a:srgbClr val="394799"/>
                </a:solidFill>
                <a:latin typeface="Trebuchet MS" panose="020B0603020202020204" pitchFamily="34" charset="0"/>
              </a:rPr>
              <a:t>Физически обучаем</a:t>
            </a:r>
            <a:r>
              <a:rPr lang="en-US" b="1" dirty="0"/>
              <a:t/>
            </a:r>
            <a:br>
              <a:rPr lang="en-US" b="1" dirty="0"/>
            </a:br>
            <a:endParaRPr lang="en-US" sz="66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89" y="2783935"/>
            <a:ext cx="2530205" cy="15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403" y="4518212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 Kinesthetic Learner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Your Super-Powers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fontAlgn="base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https://www.howtolearn.com/kinesthetic-learner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548" y="1559859"/>
            <a:ext cx="7024744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Тактилни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bg-BG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кинестетични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обучаеми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преместване и боравене с материали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Проследете и подчертайте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Изиграйте концепциите и историите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Ролеви модели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Пишете или рисувайте, докато слушате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Ходете, докато мислите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Използвайте ръцете за изразяване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Представете себе си в ситуация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bg-BG" sz="2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Симулирайте</a:t>
            </a:r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Танцувайте или имитирайте</a:t>
            </a:r>
            <a:r>
              <a:rPr lang="bg-BG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Създавайте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конструирайте или развивайте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60616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01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01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0"/>
            <a:ext cx="10502030" cy="199163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7300" b="1" dirty="0" smtClean="0">
                <a:solidFill>
                  <a:srgbClr val="394799"/>
                </a:solidFill>
                <a:latin typeface="Trebuchet MS" panose="020B0603020202020204" pitchFamily="34" charset="0"/>
              </a:rPr>
              <a:t/>
            </a:r>
            <a:br>
              <a:rPr lang="bg-BG" sz="7300" b="1" dirty="0" smtClean="0">
                <a:solidFill>
                  <a:srgbClr val="394799"/>
                </a:solidFill>
                <a:latin typeface="Trebuchet MS" panose="020B0603020202020204" pitchFamily="34" charset="0"/>
              </a:rPr>
            </a:br>
            <a:r>
              <a:rPr lang="bg-BG" sz="7300" b="1" dirty="0" smtClean="0">
                <a:solidFill>
                  <a:srgbClr val="394799"/>
                </a:solidFill>
                <a:latin typeface="Trebuchet MS" panose="020B0603020202020204" pitchFamily="34" charset="0"/>
              </a:rPr>
              <a:t>Логически </a:t>
            </a:r>
            <a:r>
              <a:rPr lang="bg-BG" sz="7300" b="1" dirty="0">
                <a:solidFill>
                  <a:srgbClr val="394799"/>
                </a:solidFill>
                <a:latin typeface="Trebuchet MS" panose="020B0603020202020204" pitchFamily="34" charset="0"/>
              </a:rPr>
              <a:t>обучаем</a:t>
            </a:r>
            <a:r>
              <a:rPr lang="en-US" b="1" dirty="0"/>
              <a:t/>
            </a:r>
            <a:br>
              <a:rPr lang="en-US" b="1" dirty="0"/>
            </a:br>
            <a:endParaRPr lang="en-US" sz="66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54" y="2821629"/>
            <a:ext cx="2950826" cy="16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154" y="4550485"/>
            <a:ext cx="367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Разберете стила на учене на детето си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5186" y="1690688"/>
            <a:ext cx="668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използвате логическия стил, обичате да използвате мозъка си за логически и математически разсъждения.</a:t>
            </a: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лесно да разпознавате модели, както и връзки между привидно безсмислено съдържание.</a:t>
            </a: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също ви води да класифицирате и групирате информация, за да ви помогне да я научите или разберете.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25663"/>
      </p:ext>
    </p:extLst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9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448</Words>
  <Application>Microsoft Office PowerPoint</Application>
  <PresentationFormat>Widescreen</PresentationFormat>
  <Paragraphs>88</Paragraphs>
  <Slides>11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Office Theme</vt:lpstr>
      <vt:lpstr>Acrobat Document</vt:lpstr>
      <vt:lpstr>PowerPoint Presentation</vt:lpstr>
      <vt:lpstr>Кои са вашите ученици?</vt:lpstr>
      <vt:lpstr>Как учат учениците</vt:lpstr>
      <vt:lpstr>Стилове на учене</vt:lpstr>
      <vt:lpstr>Визуален обучаем</vt:lpstr>
      <vt:lpstr>Слухов обучаем</vt:lpstr>
      <vt:lpstr>Словесен обучаем</vt:lpstr>
      <vt:lpstr> Физически обучаем </vt:lpstr>
      <vt:lpstr> Логически обучаем </vt:lpstr>
      <vt:lpstr>Социален обучаем</vt:lpstr>
      <vt:lpstr>Самотен обучаем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Noel</dc:creator>
  <cp:lastModifiedBy>Veneta Velkova</cp:lastModifiedBy>
  <cp:revision>152</cp:revision>
  <dcterms:created xsi:type="dcterms:W3CDTF">2020-06-12T07:20:37Z</dcterms:created>
  <dcterms:modified xsi:type="dcterms:W3CDTF">2021-01-13T08:57:49Z</dcterms:modified>
</cp:coreProperties>
</file>