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6B33CC-9859-4251-B9F8-F3739C3B4B75}" v="158" dt="2021-01-11T15:40:18.868"/>
    <p1510:client id="{D1E0D926-AE82-42A3-AEFA-9C330CD13CBF}" v="526" dt="2021-01-14T02:45:41.25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/>
    <p:restoredTop sz="86410"/>
  </p:normalViewPr>
  <p:slideViewPr>
    <p:cSldViewPr>
      <p:cViewPr varScale="1">
        <p:scale>
          <a:sx n="53" d="100"/>
          <a:sy n="53" d="100"/>
        </p:scale>
        <p:origin x="806" y="9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орис Бъчваров" userId="S::boris.bychvarov@school32.com::65f2c346-d3e5-4859-9ee3-ad44184af231" providerId="AD" clId="Web-{AE6B33CC-9859-4251-B9F8-F3739C3B4B75}"/>
    <pc:docChg chg="modSld">
      <pc:chgData name="Борис Бъчваров" userId="S::boris.bychvarov@school32.com::65f2c346-d3e5-4859-9ee3-ad44184af231" providerId="AD" clId="Web-{AE6B33CC-9859-4251-B9F8-F3739C3B4B75}" dt="2021-01-11T15:40:18.149" v="151" actId="20577"/>
      <pc:docMkLst>
        <pc:docMk/>
      </pc:docMkLst>
      <pc:sldChg chg="modSp">
        <pc:chgData name="Борис Бъчваров" userId="S::boris.bychvarov@school32.com::65f2c346-d3e5-4859-9ee3-ad44184af231" providerId="AD" clId="Web-{AE6B33CC-9859-4251-B9F8-F3739C3B4B75}" dt="2021-01-11T15:40:18.149" v="150" actId="20577"/>
        <pc:sldMkLst>
          <pc:docMk/>
          <pc:sldMk cId="0" sldId="259"/>
        </pc:sldMkLst>
        <pc:spChg chg="mod">
          <ac:chgData name="Борис Бъчваров" userId="S::boris.bychvarov@school32.com::65f2c346-d3e5-4859-9ee3-ad44184af231" providerId="AD" clId="Web-{AE6B33CC-9859-4251-B9F8-F3739C3B4B75}" dt="2021-01-11T15:35:33.470" v="42" actId="1076"/>
          <ac:spMkLst>
            <pc:docMk/>
            <pc:sldMk cId="0" sldId="259"/>
            <ac:spMk id="145" creationId="{00000000-0000-0000-0000-000000000000}"/>
          </ac:spMkLst>
        </pc:spChg>
        <pc:spChg chg="mod">
          <ac:chgData name="Борис Бъчваров" userId="S::boris.bychvarov@school32.com::65f2c346-d3e5-4859-9ee3-ad44184af231" providerId="AD" clId="Web-{AE6B33CC-9859-4251-B9F8-F3739C3B4B75}" dt="2021-01-11T15:32:36.122" v="5" actId="20577"/>
          <ac:spMkLst>
            <pc:docMk/>
            <pc:sldMk cId="0" sldId="259"/>
            <ac:spMk id="146" creationId="{00000000-0000-0000-0000-000000000000}"/>
          </ac:spMkLst>
        </pc:spChg>
        <pc:spChg chg="mod">
          <ac:chgData name="Борис Бъчваров" userId="S::boris.bychvarov@school32.com::65f2c346-d3e5-4859-9ee3-ad44184af231" providerId="AD" clId="Web-{AE6B33CC-9859-4251-B9F8-F3739C3B4B75}" dt="2021-01-11T15:35:38.939" v="43" actId="20577"/>
          <ac:spMkLst>
            <pc:docMk/>
            <pc:sldMk cId="0" sldId="259"/>
            <ac:spMk id="147" creationId="{00000000-0000-0000-0000-000000000000}"/>
          </ac:spMkLst>
        </pc:spChg>
        <pc:spChg chg="mod">
          <ac:chgData name="Борис Бъчваров" userId="S::boris.bychvarov@school32.com::65f2c346-d3e5-4859-9ee3-ad44184af231" providerId="AD" clId="Web-{AE6B33CC-9859-4251-B9F8-F3739C3B4B75}" dt="2021-01-11T15:36:43.831" v="53"/>
          <ac:spMkLst>
            <pc:docMk/>
            <pc:sldMk cId="0" sldId="259"/>
            <ac:spMk id="148" creationId="{00000000-0000-0000-0000-000000000000}"/>
          </ac:spMkLst>
        </pc:spChg>
        <pc:spChg chg="mod">
          <ac:chgData name="Борис Бъчваров" userId="S::boris.bychvarov@school32.com::65f2c346-d3e5-4859-9ee3-ad44184af231" providerId="AD" clId="Web-{AE6B33CC-9859-4251-B9F8-F3739C3B4B75}" dt="2021-01-11T15:40:18.149" v="150" actId="20577"/>
          <ac:spMkLst>
            <pc:docMk/>
            <pc:sldMk cId="0" sldId="259"/>
            <ac:spMk id="150" creationId="{00000000-0000-0000-0000-000000000000}"/>
          </ac:spMkLst>
        </pc:spChg>
        <pc:spChg chg="mod">
          <ac:chgData name="Борис Бъчваров" userId="S::boris.bychvarov@school32.com::65f2c346-d3e5-4859-9ee3-ad44184af231" providerId="AD" clId="Web-{AE6B33CC-9859-4251-B9F8-F3739C3B4B75}" dt="2021-01-11T15:39:50.680" v="127" actId="14100"/>
          <ac:spMkLst>
            <pc:docMk/>
            <pc:sldMk cId="0" sldId="259"/>
            <ac:spMk id="153" creationId="{00000000-0000-0000-0000-000000000000}"/>
          </ac:spMkLst>
        </pc:spChg>
        <pc:spChg chg="mod">
          <ac:chgData name="Борис Бъчваров" userId="S::boris.bychvarov@school32.com::65f2c346-d3e5-4859-9ee3-ad44184af231" providerId="AD" clId="Web-{AE6B33CC-9859-4251-B9F8-F3739C3B4B75}" dt="2021-01-11T15:38:25.178" v="117" actId="1076"/>
          <ac:spMkLst>
            <pc:docMk/>
            <pc:sldMk cId="0" sldId="259"/>
            <ac:spMk id="154" creationId="{00000000-0000-0000-0000-000000000000}"/>
          </ac:spMkLst>
        </pc:spChg>
      </pc:sldChg>
    </pc:docChg>
  </pc:docChgLst>
  <pc:docChgLst>
    <pc:chgData name="Иво Аврамов" userId="S::ivo.avramov@school32.com::6e8cd380-cdb8-4b74-abfd-5fe0af4adedd" providerId="AD" clId="Web-{D1E0D926-AE82-42A3-AEFA-9C330CD13CBF}"/>
    <pc:docChg chg="modSld">
      <pc:chgData name="Иво Аврамов" userId="S::ivo.avramov@school32.com::6e8cd380-cdb8-4b74-abfd-5fe0af4adedd" providerId="AD" clId="Web-{D1E0D926-AE82-42A3-AEFA-9C330CD13CBF}" dt="2021-01-14T02:45:41.250" v="331" actId="20577"/>
      <pc:docMkLst>
        <pc:docMk/>
      </pc:docMkLst>
      <pc:sldChg chg="modSp">
        <pc:chgData name="Иво Аврамов" userId="S::ivo.avramov@school32.com::6e8cd380-cdb8-4b74-abfd-5fe0af4adedd" providerId="AD" clId="Web-{D1E0D926-AE82-42A3-AEFA-9C330CD13CBF}" dt="2021-01-14T02:31:46.327" v="102" actId="20577"/>
        <pc:sldMkLst>
          <pc:docMk/>
          <pc:sldMk cId="0" sldId="256"/>
        </pc:sldMkLst>
        <pc:spChg chg="mod">
          <ac:chgData name="Иво Аврамов" userId="S::ivo.avramov@school32.com::6e8cd380-cdb8-4b74-abfd-5fe0af4adedd" providerId="AD" clId="Web-{D1E0D926-AE82-42A3-AEFA-9C330CD13CBF}" dt="2021-01-14T02:26:57.654" v="52" actId="1076"/>
          <ac:spMkLst>
            <pc:docMk/>
            <pc:sldMk cId="0" sldId="256"/>
            <ac:spMk id="120" creationId="{00000000-0000-0000-0000-000000000000}"/>
          </ac:spMkLst>
        </pc:spChg>
        <pc:spChg chg="mod">
          <ac:chgData name="Иво Аврамов" userId="S::ivo.avramov@school32.com::6e8cd380-cdb8-4b74-abfd-5fe0af4adedd" providerId="AD" clId="Web-{D1E0D926-AE82-42A3-AEFA-9C330CD13CBF}" dt="2021-01-14T02:26:50.888" v="51" actId="1076"/>
          <ac:spMkLst>
            <pc:docMk/>
            <pc:sldMk cId="0" sldId="256"/>
            <ac:spMk id="121" creationId="{00000000-0000-0000-0000-000000000000}"/>
          </ac:spMkLst>
        </pc:spChg>
        <pc:spChg chg="mod">
          <ac:chgData name="Иво Аврамов" userId="S::ivo.avramov@school32.com::6e8cd380-cdb8-4b74-abfd-5fe0af4adedd" providerId="AD" clId="Web-{D1E0D926-AE82-42A3-AEFA-9C330CD13CBF}" dt="2021-01-14T02:31:46.327" v="102" actId="20577"/>
          <ac:spMkLst>
            <pc:docMk/>
            <pc:sldMk cId="0" sldId="256"/>
            <ac:spMk id="123" creationId="{00000000-0000-0000-0000-000000000000}"/>
          </ac:spMkLst>
        </pc:spChg>
      </pc:sldChg>
      <pc:sldChg chg="modSp">
        <pc:chgData name="Иво Аврамов" userId="S::ivo.avramov@school32.com::6e8cd380-cdb8-4b74-abfd-5fe0af4adedd" providerId="AD" clId="Web-{D1E0D926-AE82-42A3-AEFA-9C330CD13CBF}" dt="2021-01-14T02:38:03.911" v="150" actId="1076"/>
        <pc:sldMkLst>
          <pc:docMk/>
          <pc:sldMk cId="0" sldId="257"/>
        </pc:sldMkLst>
        <pc:spChg chg="mod">
          <ac:chgData name="Иво Аврамов" userId="S::ivo.avramov@school32.com::6e8cd380-cdb8-4b74-abfd-5fe0af4adedd" providerId="AD" clId="Web-{D1E0D926-AE82-42A3-AEFA-9C330CD13CBF}" dt="2021-01-14T02:35:19.371" v="126" actId="20577"/>
          <ac:spMkLst>
            <pc:docMk/>
            <pc:sldMk cId="0" sldId="257"/>
            <ac:spMk id="126" creationId="{00000000-0000-0000-0000-000000000000}"/>
          </ac:spMkLst>
        </pc:spChg>
        <pc:spChg chg="mod">
          <ac:chgData name="Иво Аврамов" userId="S::ivo.avramov@school32.com::6e8cd380-cdb8-4b74-abfd-5fe0af4adedd" providerId="AD" clId="Web-{D1E0D926-AE82-42A3-AEFA-9C330CD13CBF}" dt="2021-01-14T02:29:56.336" v="71" actId="20577"/>
          <ac:spMkLst>
            <pc:docMk/>
            <pc:sldMk cId="0" sldId="257"/>
            <ac:spMk id="127" creationId="{00000000-0000-0000-0000-000000000000}"/>
          </ac:spMkLst>
        </pc:spChg>
        <pc:spChg chg="mod">
          <ac:chgData name="Иво Аврамов" userId="S::ivo.avramov@school32.com::6e8cd380-cdb8-4b74-abfd-5fe0af4adedd" providerId="AD" clId="Web-{D1E0D926-AE82-42A3-AEFA-9C330CD13CBF}" dt="2021-01-14T02:35:57.263" v="133" actId="20577"/>
          <ac:spMkLst>
            <pc:docMk/>
            <pc:sldMk cId="0" sldId="257"/>
            <ac:spMk id="130" creationId="{00000000-0000-0000-0000-000000000000}"/>
          </ac:spMkLst>
        </pc:spChg>
        <pc:spChg chg="mod">
          <ac:chgData name="Иво Аврамов" userId="S::ivo.avramov@school32.com::6e8cd380-cdb8-4b74-abfd-5fe0af4adedd" providerId="AD" clId="Web-{D1E0D926-AE82-42A3-AEFA-9C330CD13CBF}" dt="2021-01-14T02:37:51.723" v="149" actId="14100"/>
          <ac:spMkLst>
            <pc:docMk/>
            <pc:sldMk cId="0" sldId="257"/>
            <ac:spMk id="133" creationId="{00000000-0000-0000-0000-000000000000}"/>
          </ac:spMkLst>
        </pc:spChg>
        <pc:grpChg chg="mod">
          <ac:chgData name="Иво Аврамов" userId="S::ivo.avramov@school32.com::6e8cd380-cdb8-4b74-abfd-5fe0af4adedd" providerId="AD" clId="Web-{D1E0D926-AE82-42A3-AEFA-9C330CD13CBF}" dt="2021-01-14T02:38:03.911" v="150" actId="1076"/>
          <ac:grpSpMkLst>
            <pc:docMk/>
            <pc:sldMk cId="0" sldId="257"/>
            <ac:grpSpMk id="135" creationId="{00000000-0000-0000-0000-000000000000}"/>
          </ac:grpSpMkLst>
        </pc:grpChg>
      </pc:sldChg>
      <pc:sldChg chg="modSp">
        <pc:chgData name="Иво Аврамов" userId="S::ivo.avramov@school32.com::6e8cd380-cdb8-4b74-abfd-5fe0af4adedd" providerId="AD" clId="Web-{D1E0D926-AE82-42A3-AEFA-9C330CD13CBF}" dt="2021-01-14T02:45:41.250" v="331" actId="20577"/>
        <pc:sldMkLst>
          <pc:docMk/>
          <pc:sldMk cId="0" sldId="258"/>
        </pc:sldMkLst>
        <pc:spChg chg="mod">
          <ac:chgData name="Иво Аврамов" userId="S::ivo.avramov@school32.com::6e8cd380-cdb8-4b74-abfd-5fe0af4adedd" providerId="AD" clId="Web-{D1E0D926-AE82-42A3-AEFA-9C330CD13CBF}" dt="2021-01-14T02:38:25.147" v="186" actId="20577"/>
          <ac:spMkLst>
            <pc:docMk/>
            <pc:sldMk cId="0" sldId="258"/>
            <ac:spMk id="137" creationId="{00000000-0000-0000-0000-000000000000}"/>
          </ac:spMkLst>
        </pc:spChg>
        <pc:spChg chg="mod">
          <ac:chgData name="Иво Аврамов" userId="S::ivo.avramov@school32.com::6e8cd380-cdb8-4b74-abfd-5fe0af4adedd" providerId="AD" clId="Web-{D1E0D926-AE82-42A3-AEFA-9C330CD13CBF}" dt="2021-01-14T02:39:17.837" v="203" actId="20577"/>
          <ac:spMkLst>
            <pc:docMk/>
            <pc:sldMk cId="0" sldId="258"/>
            <ac:spMk id="138" creationId="{00000000-0000-0000-0000-000000000000}"/>
          </ac:spMkLst>
        </pc:spChg>
        <pc:spChg chg="mod">
          <ac:chgData name="Иво Аврамов" userId="S::ivo.avramov@school32.com::6e8cd380-cdb8-4b74-abfd-5fe0af4adedd" providerId="AD" clId="Web-{D1E0D926-AE82-42A3-AEFA-9C330CD13CBF}" dt="2021-01-14T02:39:03.852" v="189" actId="20577"/>
          <ac:spMkLst>
            <pc:docMk/>
            <pc:sldMk cId="0" sldId="258"/>
            <ac:spMk id="139" creationId="{00000000-0000-0000-0000-000000000000}"/>
          </ac:spMkLst>
        </pc:spChg>
        <pc:spChg chg="mod">
          <ac:chgData name="Иво Аврамов" userId="S::ivo.avramov@school32.com::6e8cd380-cdb8-4b74-abfd-5fe0af4adedd" providerId="AD" clId="Web-{D1E0D926-AE82-42A3-AEFA-9C330CD13CBF}" dt="2021-01-14T02:42:32.771" v="255" actId="20577"/>
          <ac:spMkLst>
            <pc:docMk/>
            <pc:sldMk cId="0" sldId="258"/>
            <ac:spMk id="140" creationId="{00000000-0000-0000-0000-000000000000}"/>
          </ac:spMkLst>
        </pc:spChg>
        <pc:spChg chg="mod">
          <ac:chgData name="Иво Аврамов" userId="S::ivo.avramov@school32.com::6e8cd380-cdb8-4b74-abfd-5fe0af4adedd" providerId="AD" clId="Web-{D1E0D926-AE82-42A3-AEFA-9C330CD13CBF}" dt="2021-01-14T02:43:12.210" v="278" actId="20577"/>
          <ac:spMkLst>
            <pc:docMk/>
            <pc:sldMk cId="0" sldId="258"/>
            <ac:spMk id="141" creationId="{00000000-0000-0000-0000-000000000000}"/>
          </ac:spMkLst>
        </pc:spChg>
        <pc:spChg chg="mod">
          <ac:chgData name="Иво Аврамов" userId="S::ivo.avramov@school32.com::6e8cd380-cdb8-4b74-abfd-5fe0af4adedd" providerId="AD" clId="Web-{D1E0D926-AE82-42A3-AEFA-9C330CD13CBF}" dt="2021-01-14T02:45:41.250" v="331" actId="20577"/>
          <ac:spMkLst>
            <pc:docMk/>
            <pc:sldMk cId="0" sldId="258"/>
            <ac:spMk id="14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  <a:lvl2pPr marL="777875" indent="-333375" algn="ctr">
              <a:spcBef>
                <a:spcPts val="0"/>
              </a:spcBef>
              <a:defRPr sz="2400" i="1"/>
            </a:lvl2pPr>
            <a:lvl3pPr marL="1222375" indent="-333375" algn="ctr">
              <a:spcBef>
                <a:spcPts val="0"/>
              </a:spcBef>
              <a:defRPr sz="2400" i="1"/>
            </a:lvl3pPr>
            <a:lvl4pPr marL="1666875" indent="-333375" algn="ctr">
              <a:spcBef>
                <a:spcPts val="0"/>
              </a:spcBef>
              <a:defRPr sz="2400" i="1"/>
            </a:lvl4pPr>
            <a:lvl5pPr marL="2111375" indent="-333375" algn="ctr">
              <a:spcBef>
                <a:spcPts val="0"/>
              </a:spcBef>
              <a:defRPr sz="2400" i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3"/>
          </p:nvPr>
        </p:nvSpPr>
        <p:spPr>
          <a:xfrm>
            <a:off x="1270000" y="4267112"/>
            <a:ext cx="10464800" cy="60977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2088" y="289098"/>
            <a:ext cx="9753604" cy="65057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263775" y="613832"/>
            <a:ext cx="12401550" cy="8267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086225" y="2586565"/>
            <a:ext cx="9429750" cy="62865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360c5234-d320-4df4-a8d5-ea7327ece128.png" descr="360c5234-d320-4df4-a8d5-ea7327ece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8243" y="3214577"/>
            <a:ext cx="8811453" cy="600668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GRAIN 25"/>
          <p:cNvSpPr txBox="1"/>
          <p:nvPr/>
        </p:nvSpPr>
        <p:spPr>
          <a:xfrm>
            <a:off x="828831" y="205935"/>
            <a:ext cx="7301679" cy="1744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12800"/>
              </a:lnSpc>
              <a:defRPr sz="9500" b="1">
                <a:solidFill>
                  <a:srgbClr val="24248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bg-BG" smtClean="0"/>
              <a:t>Уроци</a:t>
            </a:r>
            <a:r>
              <a:rPr lang="en-GB" smtClean="0"/>
              <a:t> </a:t>
            </a:r>
            <a:r>
              <a:rPr lang="en-GB" dirty="0"/>
              <a:t>22-24</a:t>
            </a:r>
            <a:endParaRPr dirty="0"/>
          </a:p>
        </p:txBody>
      </p:sp>
      <p:sp>
        <p:nvSpPr>
          <p:cNvPr id="121" name="Introduction to the creation of…"/>
          <p:cNvSpPr txBox="1"/>
          <p:nvPr/>
        </p:nvSpPr>
        <p:spPr>
          <a:xfrm>
            <a:off x="928550" y="1790778"/>
            <a:ext cx="8374087" cy="755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5700"/>
              </a:lnSpc>
              <a:defRPr sz="36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err="1"/>
              <a:t>Въведение</a:t>
            </a:r>
            <a:r>
              <a:rPr lang="en-US" dirty="0"/>
              <a:t> в </a:t>
            </a:r>
            <a:r>
              <a:rPr lang="en-US" dirty="0" err="1"/>
              <a:t>техническите</a:t>
            </a:r>
            <a:r>
              <a:rPr lang="en-US" dirty="0"/>
              <a:t> </a:t>
            </a:r>
            <a:r>
              <a:rPr lang="en-US" dirty="0" err="1"/>
              <a:t>детайли</a:t>
            </a:r>
            <a:r>
              <a:rPr lang="en-US" dirty="0"/>
              <a:t>:</a:t>
            </a:r>
          </a:p>
        </p:txBody>
      </p:sp>
      <p:pic>
        <p:nvPicPr>
          <p:cNvPr id="122" name="c062ba9a-414b-4af8-8d61-c6701c8846c8.png" descr="c062ba9a-414b-4af8-8d61-c6701c8846c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34368" y="8081023"/>
            <a:ext cx="4630599" cy="1736476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Introduction to the creation of…"/>
          <p:cNvSpPr txBox="1"/>
          <p:nvPr/>
        </p:nvSpPr>
        <p:spPr>
          <a:xfrm>
            <a:off x="987971" y="2527567"/>
            <a:ext cx="5209629" cy="1875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i="0" dirty="0" err="1"/>
              <a:t>Използването</a:t>
            </a:r>
            <a:r>
              <a:rPr lang="en-US" i="0" dirty="0"/>
              <a:t> </a:t>
            </a:r>
            <a:r>
              <a:rPr lang="en-US" i="0" dirty="0" err="1"/>
              <a:t>на</a:t>
            </a:r>
            <a:r>
              <a:rPr lang="en-US" i="0" dirty="0"/>
              <a:t> </a:t>
            </a:r>
            <a:r>
              <a:rPr lang="en-US" i="0" dirty="0" err="1"/>
              <a:t>видео</a:t>
            </a:r>
            <a:r>
              <a:rPr lang="en-US" i="0" dirty="0"/>
              <a:t> с </a:t>
            </a:r>
            <a:r>
              <a:rPr lang="en-US" i="0" dirty="0" err="1"/>
              <a:t>инструкции</a:t>
            </a:r>
            <a:r>
              <a:rPr lang="en-US" i="0" dirty="0"/>
              <a:t>, </a:t>
            </a:r>
            <a:r>
              <a:rPr lang="en-US" i="0" dirty="0" err="1"/>
              <a:t>обогатена</a:t>
            </a:r>
            <a:r>
              <a:rPr lang="en-US" i="0" dirty="0"/>
              <a:t> </a:t>
            </a:r>
            <a:r>
              <a:rPr lang="en-US" i="0" dirty="0" err="1"/>
              <a:t>реалност</a:t>
            </a:r>
            <a:r>
              <a:rPr lang="en-US" i="0" dirty="0"/>
              <a:t> и </a:t>
            </a:r>
            <a:r>
              <a:rPr lang="bg-BG" i="0" dirty="0" smtClean="0"/>
              <a:t>360°</a:t>
            </a:r>
            <a:r>
              <a:rPr lang="en-US" i="0" dirty="0"/>
              <a:t> </a:t>
            </a:r>
            <a:r>
              <a:rPr lang="en-US" i="0" dirty="0" err="1"/>
              <a:t>видео</a:t>
            </a:r>
            <a:r>
              <a:rPr lang="en-US" i="0" dirty="0"/>
              <a:t> </a:t>
            </a:r>
            <a:r>
              <a:rPr lang="en-US" i="0" dirty="0" err="1"/>
              <a:t>при</a:t>
            </a:r>
            <a:r>
              <a:rPr lang="en-US" i="0" dirty="0"/>
              <a:t> </a:t>
            </a:r>
            <a:r>
              <a:rPr lang="en-US" i="0" dirty="0" err="1"/>
              <a:t>разработването</a:t>
            </a:r>
            <a:r>
              <a:rPr lang="en-US" i="0" dirty="0"/>
              <a:t> </a:t>
            </a:r>
            <a:r>
              <a:rPr lang="en-US" i="0" dirty="0" err="1"/>
              <a:t>на</a:t>
            </a:r>
            <a:r>
              <a:rPr lang="en-US" i="0" dirty="0"/>
              <a:t> </a:t>
            </a:r>
            <a:r>
              <a:rPr lang="en-US" i="0" dirty="0" err="1"/>
              <a:t>вашата</a:t>
            </a:r>
            <a:r>
              <a:rPr lang="en-US" i="0" dirty="0"/>
              <a:t> </a:t>
            </a:r>
            <a:r>
              <a:rPr lang="en-US" i="0" dirty="0" smtClean="0"/>
              <a:t>Escape </a:t>
            </a:r>
            <a:r>
              <a:rPr lang="bg-BG" i="0" dirty="0" smtClean="0"/>
              <a:t>стая</a:t>
            </a:r>
            <a:endParaRPr lang="en-US" i="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"/>
          <p:cNvSpPr/>
          <p:nvPr/>
        </p:nvSpPr>
        <p:spPr>
          <a:xfrm>
            <a:off x="418786" y="503192"/>
            <a:ext cx="12167228" cy="8747215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The sound environment"/>
          <p:cNvSpPr txBox="1"/>
          <p:nvPr/>
        </p:nvSpPr>
        <p:spPr>
          <a:xfrm>
            <a:off x="4275196" y="1499411"/>
            <a:ext cx="6136295" cy="887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6800"/>
              </a:lnSpc>
              <a:defRPr sz="45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err="1"/>
              <a:t>Технически</a:t>
            </a:r>
            <a:r>
              <a:rPr lang="en-US" dirty="0"/>
              <a:t> </a:t>
            </a:r>
            <a:r>
              <a:rPr lang="en-US" dirty="0" err="1"/>
              <a:t>детайли</a:t>
            </a:r>
            <a:r>
              <a:rPr lang="en-US" dirty="0"/>
              <a:t>:</a:t>
            </a:r>
          </a:p>
        </p:txBody>
      </p:sp>
      <p:grpSp>
        <p:nvGrpSpPr>
          <p:cNvPr id="129" name="Groupe"/>
          <p:cNvGrpSpPr/>
          <p:nvPr/>
        </p:nvGrpSpPr>
        <p:grpSpPr>
          <a:xfrm>
            <a:off x="787399" y="3602293"/>
            <a:ext cx="3471395" cy="4199975"/>
            <a:chOff x="162494" y="0"/>
            <a:chExt cx="3471394" cy="4199974"/>
          </a:xfrm>
        </p:grpSpPr>
        <p:sp>
          <p:nvSpPr>
            <p:cNvPr id="127" name="Video finds its place in pedagogy as a support for creation and a tool for expression."/>
            <p:cNvSpPr txBox="1"/>
            <p:nvPr/>
          </p:nvSpPr>
          <p:spPr>
            <a:xfrm>
              <a:off x="162494" y="2353315"/>
              <a:ext cx="3471394" cy="1846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ts val="3400"/>
                </a:lnSpc>
                <a:defRPr sz="17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-US" dirty="0" err="1"/>
                <a:t>Видеото</a:t>
              </a:r>
              <a:r>
                <a:rPr lang="en-US" dirty="0"/>
                <a:t> </a:t>
              </a:r>
              <a:r>
                <a:rPr lang="en-US" dirty="0" err="1"/>
                <a:t>намира</a:t>
              </a:r>
              <a:r>
                <a:rPr lang="en-US" dirty="0"/>
                <a:t> </a:t>
              </a:r>
              <a:r>
                <a:rPr lang="en-US" dirty="0" err="1"/>
                <a:t>своето</a:t>
              </a:r>
              <a:r>
                <a:rPr lang="en-US" dirty="0"/>
                <a:t> </a:t>
              </a:r>
              <a:r>
                <a:rPr lang="en-US" dirty="0" err="1"/>
                <a:t>място</a:t>
              </a:r>
              <a:r>
                <a:rPr lang="en-US" dirty="0"/>
                <a:t> в </a:t>
              </a:r>
              <a:r>
                <a:rPr lang="en-US" dirty="0" err="1"/>
                <a:t>педагогиката</a:t>
              </a:r>
              <a:r>
                <a:rPr lang="en-US" dirty="0"/>
                <a:t> </a:t>
              </a:r>
              <a:r>
                <a:rPr lang="en-US" dirty="0" err="1"/>
                <a:t>като</a:t>
              </a:r>
              <a:r>
                <a:rPr lang="en-US" dirty="0"/>
                <a:t> </a:t>
              </a:r>
              <a:r>
                <a:rPr lang="en-US" dirty="0" err="1"/>
                <a:t>опора</a:t>
              </a:r>
              <a:r>
                <a:rPr lang="en-US" dirty="0"/>
                <a:t> </a:t>
              </a:r>
              <a:r>
                <a:rPr lang="en-US" dirty="0" err="1"/>
                <a:t>за</a:t>
              </a:r>
              <a:r>
                <a:rPr lang="en-US" dirty="0"/>
                <a:t> </a:t>
              </a:r>
              <a:r>
                <a:rPr lang="en-US" dirty="0" err="1"/>
                <a:t>създаване</a:t>
              </a:r>
              <a:r>
                <a:rPr lang="en-US" dirty="0"/>
                <a:t> и </a:t>
              </a:r>
              <a:r>
                <a:rPr lang="en-US" dirty="0" err="1"/>
                <a:t>инструмент</a:t>
              </a:r>
              <a:r>
                <a:rPr lang="en-US" dirty="0"/>
                <a:t> </a:t>
              </a:r>
              <a:r>
                <a:rPr lang="en-US" dirty="0" err="1"/>
                <a:t>за</a:t>
              </a:r>
              <a:r>
                <a:rPr lang="en-US" dirty="0"/>
                <a:t> </a:t>
              </a:r>
              <a:r>
                <a:rPr lang="en-US" dirty="0" err="1"/>
                <a:t>изразяване</a:t>
              </a:r>
              <a:r>
                <a:rPr lang="en-US" dirty="0"/>
                <a:t>. </a:t>
              </a:r>
            </a:p>
          </p:txBody>
        </p:sp>
        <p:pic>
          <p:nvPicPr>
            <p:cNvPr id="128" name="510ad563-e0f9-4d08-afec-3394de6433f9.png" descr="510ad563-e0f9-4d08-afec-3394de6433f9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944" y="0"/>
              <a:ext cx="2794001" cy="21683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2" name="Groupe"/>
          <p:cNvGrpSpPr/>
          <p:nvPr/>
        </p:nvGrpSpPr>
        <p:grpSpPr>
          <a:xfrm>
            <a:off x="4597400" y="3597014"/>
            <a:ext cx="3660748" cy="5027425"/>
            <a:chOff x="-26858" y="0"/>
            <a:chExt cx="3660747" cy="5027424"/>
          </a:xfrm>
        </p:grpSpPr>
        <p:sp>
          <p:nvSpPr>
            <p:cNvPr id="130" name="Augmented reality makes it possible to make all images &quot;digitizable&quot; and to associate an action to it in order to make it richer in information."/>
            <p:cNvSpPr txBox="1"/>
            <p:nvPr/>
          </p:nvSpPr>
          <p:spPr>
            <a:xfrm>
              <a:off x="-26858" y="1932090"/>
              <a:ext cx="3660747" cy="30953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ts val="3400"/>
                </a:lnSpc>
                <a:defRPr sz="17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endParaRPr lang="bg-BG" dirty="0" smtClean="0"/>
            </a:p>
            <a:p>
              <a:r>
                <a:rPr lang="en-US" dirty="0" err="1" smtClean="0"/>
                <a:t>Разширената</a:t>
              </a:r>
              <a:r>
                <a:rPr lang="en-US" dirty="0" smtClean="0"/>
                <a:t> </a:t>
              </a:r>
              <a:r>
                <a:rPr lang="en-US" dirty="0" err="1"/>
                <a:t>реалност</a:t>
              </a:r>
              <a:r>
                <a:rPr lang="en-US" dirty="0"/>
                <a:t> </a:t>
              </a:r>
              <a:r>
                <a:rPr lang="en-US" dirty="0" err="1"/>
                <a:t>дава</a:t>
              </a:r>
              <a:r>
                <a:rPr lang="en-US" dirty="0"/>
                <a:t> </a:t>
              </a:r>
              <a:r>
                <a:rPr lang="en-US" dirty="0" err="1"/>
                <a:t>възможност</a:t>
              </a:r>
              <a:r>
                <a:rPr lang="en-US" dirty="0"/>
                <a:t> да се </a:t>
              </a:r>
              <a:r>
                <a:rPr lang="en-US" dirty="0" err="1"/>
                <a:t>направят</a:t>
              </a:r>
              <a:r>
                <a:rPr lang="en-US" dirty="0"/>
                <a:t> </a:t>
              </a:r>
              <a:r>
                <a:rPr lang="en-US" dirty="0" err="1"/>
                <a:t>всички</a:t>
              </a:r>
              <a:r>
                <a:rPr lang="en-US" dirty="0"/>
                <a:t> </a:t>
              </a:r>
              <a:r>
                <a:rPr lang="en-US" dirty="0" err="1"/>
                <a:t>изображения</a:t>
              </a:r>
              <a:r>
                <a:rPr lang="en-US" dirty="0"/>
                <a:t> „</a:t>
              </a:r>
              <a:r>
                <a:rPr lang="en-US" dirty="0" err="1"/>
                <a:t>цифровизируеми</a:t>
              </a:r>
              <a:r>
                <a:rPr lang="en-US" dirty="0"/>
                <a:t>“ и да се </a:t>
              </a:r>
              <a:r>
                <a:rPr lang="en-US" dirty="0" err="1"/>
                <a:t>свърже</a:t>
              </a:r>
              <a:r>
                <a:rPr lang="en-US" dirty="0"/>
                <a:t> </a:t>
              </a:r>
              <a:r>
                <a:rPr lang="en-US" dirty="0" err="1"/>
                <a:t>действие</a:t>
              </a:r>
              <a:r>
                <a:rPr lang="en-US" dirty="0"/>
                <a:t> с </a:t>
              </a:r>
              <a:r>
                <a:rPr lang="en-US" dirty="0" err="1"/>
                <a:t>тях</a:t>
              </a:r>
              <a:r>
                <a:rPr lang="en-US" dirty="0"/>
                <a:t>, за да </a:t>
              </a:r>
              <a:r>
                <a:rPr lang="en-US" dirty="0" err="1"/>
                <a:t>стане</a:t>
              </a:r>
              <a:r>
                <a:rPr lang="en-US" dirty="0"/>
                <a:t> </a:t>
              </a:r>
              <a:r>
                <a:rPr lang="en-US" dirty="0" err="1"/>
                <a:t>то</a:t>
              </a:r>
              <a:r>
                <a:rPr lang="en-US" dirty="0"/>
                <a:t> по-</a:t>
              </a:r>
              <a:r>
                <a:rPr lang="en-US" dirty="0" err="1"/>
                <a:t>богато</a:t>
              </a:r>
              <a:r>
                <a:rPr lang="en-US" dirty="0"/>
                <a:t> на </a:t>
              </a:r>
              <a:r>
                <a:rPr lang="en-US" dirty="0" err="1"/>
                <a:t>информация</a:t>
              </a:r>
              <a:r>
                <a:rPr lang="en-US" dirty="0"/>
                <a:t>.</a:t>
              </a:r>
              <a:r>
                <a:rPr lang="en-GB" dirty="0"/>
                <a:t> </a:t>
              </a:r>
              <a:endParaRPr lang="en-US" dirty="0"/>
            </a:p>
          </p:txBody>
        </p:sp>
        <p:pic>
          <p:nvPicPr>
            <p:cNvPr id="131" name="2c6cf9f4-2c7e-4fb5-87ed-43a4f5bf011e.png" descr="2c6cf9f4-2c7e-4fb5-87ed-43a4f5bf011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944" y="0"/>
              <a:ext cx="2794001" cy="2559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5" name="Groupe"/>
          <p:cNvGrpSpPr/>
          <p:nvPr/>
        </p:nvGrpSpPr>
        <p:grpSpPr>
          <a:xfrm>
            <a:off x="8448233" y="3642756"/>
            <a:ext cx="4123429" cy="3722610"/>
            <a:chOff x="-383905" y="0"/>
            <a:chExt cx="4123427" cy="3722609"/>
          </a:xfrm>
        </p:grpSpPr>
        <p:sp>
          <p:nvSpPr>
            <p:cNvPr id="133" name="In front of an immersive video (360°), the user is involved and engaged in a virtual reality experience."/>
            <p:cNvSpPr txBox="1"/>
            <p:nvPr/>
          </p:nvSpPr>
          <p:spPr>
            <a:xfrm>
              <a:off x="-383905" y="2311966"/>
              <a:ext cx="4123427" cy="14106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ts val="3400"/>
                </a:lnSpc>
                <a:defRPr sz="17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-US" dirty="0" err="1"/>
                <a:t>Пред</a:t>
              </a:r>
              <a:r>
                <a:rPr lang="en-US" dirty="0"/>
                <a:t> </a:t>
              </a:r>
              <a:r>
                <a:rPr lang="en-US" dirty="0" err="1"/>
                <a:t>едно</a:t>
              </a:r>
              <a:r>
                <a:rPr lang="en-US" dirty="0"/>
                <a:t> </a:t>
              </a:r>
              <a:r>
                <a:rPr lang="en-US" dirty="0" err="1"/>
                <a:t>потапящо</a:t>
              </a:r>
              <a:r>
                <a:rPr lang="en-US" dirty="0"/>
                <a:t> </a:t>
              </a:r>
              <a:r>
                <a:rPr lang="bg-BG" dirty="0" err="1" smtClean="0"/>
                <a:t>с</a:t>
              </a:r>
              <a:r>
                <a:rPr lang="en-US" dirty="0" smtClean="0"/>
                <a:t>е </a:t>
              </a:r>
              <a:r>
                <a:rPr lang="en-US" dirty="0" err="1"/>
                <a:t>видео</a:t>
              </a:r>
              <a:r>
                <a:rPr lang="en-US" dirty="0"/>
                <a:t> (360 °) </a:t>
              </a:r>
              <a:r>
                <a:rPr lang="en-US" dirty="0" err="1"/>
                <a:t>потребителят</a:t>
              </a:r>
              <a:r>
                <a:rPr lang="en-US" dirty="0"/>
                <a:t> е </a:t>
              </a:r>
              <a:r>
                <a:rPr lang="en-US" dirty="0" err="1"/>
                <a:t>включен</a:t>
              </a:r>
              <a:r>
                <a:rPr lang="en-US" dirty="0"/>
                <a:t> и </a:t>
              </a:r>
              <a:r>
                <a:rPr lang="en-US" dirty="0" err="1"/>
                <a:t>ангажиран</a:t>
              </a:r>
              <a:r>
                <a:rPr lang="en-US" dirty="0"/>
                <a:t> в </a:t>
              </a:r>
              <a:r>
                <a:rPr lang="en-US" dirty="0" err="1"/>
                <a:t>преживяване</a:t>
              </a:r>
              <a:r>
                <a:rPr lang="en-US" dirty="0"/>
                <a:t> </a:t>
              </a:r>
              <a:r>
                <a:rPr lang="en-US" dirty="0" err="1"/>
                <a:t>на</a:t>
              </a:r>
              <a:r>
                <a:rPr lang="en-US" dirty="0"/>
                <a:t> </a:t>
              </a:r>
              <a:r>
                <a:rPr lang="en-US" dirty="0" err="1"/>
                <a:t>виртуална</a:t>
              </a:r>
              <a:r>
                <a:rPr lang="en-US" dirty="0"/>
                <a:t> </a:t>
              </a:r>
              <a:r>
                <a:rPr lang="en-US" dirty="0" err="1"/>
                <a:t>реалност</a:t>
              </a:r>
              <a:r>
                <a:rPr lang="en-US" dirty="0"/>
                <a:t>.</a:t>
              </a:r>
            </a:p>
          </p:txBody>
        </p:sp>
        <p:pic>
          <p:nvPicPr>
            <p:cNvPr id="134" name="b3de29ad-86e0-4d3b-b62c-e890bf762e23.png" descr="b3de29ad-86e0-4d3b-b62c-e890bf762e2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100" y="0"/>
              <a:ext cx="2794001" cy="17747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animBg="1" advAuto="0"/>
      <p:bldP spid="132" grpId="2" animBg="1" advAuto="0"/>
      <p:bldP spid="135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0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Use of music"/>
          <p:cNvSpPr txBox="1"/>
          <p:nvPr/>
        </p:nvSpPr>
        <p:spPr>
          <a:xfrm>
            <a:off x="3317487" y="837739"/>
            <a:ext cx="7083670" cy="887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6800"/>
              </a:lnSpc>
              <a:defRPr sz="4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az-Cyrl-AZ"/>
              <a:t>Инструкционното видео</a:t>
            </a:r>
            <a:endParaRPr lang="en-US"/>
          </a:p>
        </p:txBody>
      </p:sp>
      <p:sp>
        <p:nvSpPr>
          <p:cNvPr id="138" name="Choosing music"/>
          <p:cNvSpPr txBox="1"/>
          <p:nvPr/>
        </p:nvSpPr>
        <p:spPr>
          <a:xfrm>
            <a:off x="365372" y="2926359"/>
            <a:ext cx="4604155" cy="109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4100"/>
              </a:lnSpc>
              <a:defRPr b="1">
                <a:solidFill>
                  <a:srgbClr val="F48E6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az-Cyrl-AZ"/>
              <a:t>Критериите на инструкционното видео</a:t>
            </a:r>
            <a:endParaRPr lang="az-Cyrl-AZ" dirty="0"/>
          </a:p>
        </p:txBody>
      </p:sp>
      <p:sp>
        <p:nvSpPr>
          <p:cNvPr id="139" name="Depending on the atmosphere chosen, it can be scary, stressful or fun."/>
          <p:cNvSpPr txBox="1"/>
          <p:nvPr/>
        </p:nvSpPr>
        <p:spPr>
          <a:xfrm>
            <a:off x="2452311" y="1738412"/>
            <a:ext cx="8100178" cy="736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ct val="120000"/>
              </a:lnSpc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err="1"/>
              <a:t>Видеото</a:t>
            </a:r>
            <a:r>
              <a:rPr lang="en-US" dirty="0"/>
              <a:t> е </a:t>
            </a:r>
            <a:r>
              <a:rPr lang="en-US" dirty="0" err="1"/>
              <a:t>вмъкнато</a:t>
            </a:r>
            <a:r>
              <a:rPr lang="en-US" dirty="0"/>
              <a:t> в </a:t>
            </a:r>
            <a:r>
              <a:rPr lang="en-US" dirty="0" err="1"/>
              <a:t>набора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учения</a:t>
            </a:r>
            <a:r>
              <a:rPr lang="en-US" dirty="0"/>
              <a:t> </a:t>
            </a:r>
            <a:r>
              <a:rPr lang="en-US" dirty="0" err="1"/>
              <a:t>като</a:t>
            </a:r>
            <a:r>
              <a:rPr lang="en-US" dirty="0"/>
              <a:t> </a:t>
            </a:r>
            <a:r>
              <a:rPr lang="en-US" dirty="0" err="1"/>
              <a:t>опора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обучение</a:t>
            </a:r>
            <a:r>
              <a:rPr lang="en-US" dirty="0"/>
              <a:t>, </a:t>
            </a:r>
            <a:r>
              <a:rPr lang="en-US" dirty="0" err="1"/>
              <a:t>която</a:t>
            </a:r>
            <a:r>
              <a:rPr lang="en-US" dirty="0"/>
              <a:t> </a:t>
            </a:r>
            <a:r>
              <a:rPr lang="en-US" dirty="0" err="1"/>
              <a:t>позволява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визуализира</a:t>
            </a:r>
            <a:r>
              <a:rPr lang="en-US" dirty="0"/>
              <a:t> </a:t>
            </a:r>
            <a:r>
              <a:rPr lang="en-US" dirty="0" err="1"/>
              <a:t>преживяване</a:t>
            </a:r>
            <a:r>
              <a:rPr lang="en-US" dirty="0"/>
              <a:t>, </a:t>
            </a:r>
            <a:r>
              <a:rPr lang="en-US" dirty="0" err="1"/>
              <a:t>явление</a:t>
            </a:r>
            <a:r>
              <a:rPr lang="en-US" dirty="0"/>
              <a:t>, </a:t>
            </a:r>
            <a:r>
              <a:rPr lang="en-US" dirty="0" err="1"/>
              <a:t>процес</a:t>
            </a:r>
            <a:r>
              <a:rPr lang="en-US" dirty="0"/>
              <a:t>.</a:t>
            </a:r>
          </a:p>
        </p:txBody>
      </p:sp>
      <p:sp>
        <p:nvSpPr>
          <p:cNvPr id="140" name="To choose the music that best suits the theme of your mission, you can find free and royalty-free music on online platforms such as:"/>
          <p:cNvSpPr txBox="1"/>
          <p:nvPr/>
        </p:nvSpPr>
        <p:spPr>
          <a:xfrm>
            <a:off x="398185" y="3822759"/>
            <a:ext cx="3455547" cy="5180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42900" indent="-342900" algn="l" defTabSz="457200">
              <a:lnSpc>
                <a:spcPct val="150000"/>
              </a:lnSpc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 err="1"/>
              <a:t>Понятията</a:t>
            </a:r>
            <a:r>
              <a:rPr lang="en-US" dirty="0"/>
              <a:t>, </a:t>
            </a:r>
            <a:r>
              <a:rPr lang="en-US" dirty="0" err="1"/>
              <a:t>обхванати</a:t>
            </a:r>
            <a:r>
              <a:rPr lang="en-US" dirty="0"/>
              <a:t> </a:t>
            </a:r>
            <a:r>
              <a:rPr lang="en-US" dirty="0" err="1"/>
              <a:t>във</a:t>
            </a:r>
            <a:r>
              <a:rPr lang="en-US" dirty="0"/>
              <a:t> </a:t>
            </a:r>
            <a:r>
              <a:rPr lang="en-US" dirty="0" err="1"/>
              <a:t>видеото</a:t>
            </a:r>
            <a:r>
              <a:rPr lang="en-US" dirty="0"/>
              <a:t>, </a:t>
            </a:r>
            <a:r>
              <a:rPr lang="en-US" dirty="0" err="1"/>
              <a:t>трябва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 </a:t>
            </a:r>
            <a:r>
              <a:rPr lang="en-US" dirty="0" err="1"/>
              <a:t>точни</a:t>
            </a:r>
            <a:r>
              <a:rPr lang="en-US" dirty="0"/>
              <a:t>.</a:t>
            </a:r>
          </a:p>
          <a:p>
            <a:pPr algn="l" defTabSz="457200">
              <a:lnSpc>
                <a:spcPct val="150000"/>
              </a:lnSpc>
              <a:buSzPct val="100000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200025" indent="-200025" algn="l" defTabSz="457200">
              <a:lnSpc>
                <a:spcPct val="150000"/>
              </a:lnSpc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az-Cyrl-AZ" dirty="0"/>
              <a:t>Педалогическите намерения трябва да са ясни</a:t>
            </a:r>
            <a:endParaRPr dirty="0"/>
          </a:p>
          <a:p>
            <a:pPr algn="l" defTabSz="457200">
              <a:lnSpc>
                <a:spcPct val="1500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200025" indent="-200025" algn="l" defTabSz="457200">
              <a:lnSpc>
                <a:spcPct val="150000"/>
              </a:lnSpc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 err="1"/>
              <a:t>Ученикът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трябва</a:t>
            </a:r>
            <a:r>
              <a:rPr lang="en-US" dirty="0"/>
              <a:t> да се </a:t>
            </a:r>
            <a:r>
              <a:rPr lang="en-US" dirty="0" err="1"/>
              <a:t>чуди</a:t>
            </a:r>
            <a:r>
              <a:rPr lang="en-US" dirty="0"/>
              <a:t> за </a:t>
            </a:r>
            <a:r>
              <a:rPr lang="en-US" dirty="0" err="1"/>
              <a:t>това</a:t>
            </a:r>
            <a:r>
              <a:rPr lang="en-US" dirty="0"/>
              <a:t> </a:t>
            </a:r>
            <a:r>
              <a:rPr lang="en-US" dirty="0" err="1"/>
              <a:t>какво</a:t>
            </a:r>
            <a:r>
              <a:rPr lang="en-US" dirty="0"/>
              <a:t> е </a:t>
            </a:r>
            <a:r>
              <a:rPr lang="en-US" dirty="0" err="1" smtClean="0"/>
              <a:t>това</a:t>
            </a:r>
            <a:r>
              <a:rPr lang="bg-BG" dirty="0" smtClean="0"/>
              <a:t>,</a:t>
            </a:r>
            <a:r>
              <a:rPr lang="en-US" dirty="0" smtClean="0"/>
              <a:t> </a:t>
            </a:r>
            <a:r>
              <a:rPr lang="en-US" dirty="0" err="1"/>
              <a:t>което</a:t>
            </a:r>
            <a:r>
              <a:rPr lang="en-US" dirty="0"/>
              <a:t> </a:t>
            </a:r>
            <a:r>
              <a:rPr lang="en-US" dirty="0" err="1"/>
              <a:t>гледа</a:t>
            </a:r>
            <a:r>
              <a:rPr lang="en-US" dirty="0"/>
              <a:t>.</a:t>
            </a:r>
          </a:p>
        </p:txBody>
      </p:sp>
      <p:sp>
        <p:nvSpPr>
          <p:cNvPr id="141" name="Creating your own music"/>
          <p:cNvSpPr txBox="1"/>
          <p:nvPr/>
        </p:nvSpPr>
        <p:spPr>
          <a:xfrm>
            <a:off x="8843191" y="2663466"/>
            <a:ext cx="4060075" cy="1618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4100"/>
              </a:lnSpc>
              <a:defRPr b="1">
                <a:solidFill>
                  <a:srgbClr val="F48E6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az-Cyrl-AZ"/>
              <a:t>Използване на инструкционно видео в разширена реалност(ER)</a:t>
            </a:r>
            <a:endParaRPr lang="en-US"/>
          </a:p>
        </p:txBody>
      </p:sp>
      <p:sp>
        <p:nvSpPr>
          <p:cNvPr id="142" name="It is possible to create your own music to provide a sound setting. The Audacity software allows you, among other things, to assemble sound extracts, apply effects and record."/>
          <p:cNvSpPr txBox="1"/>
          <p:nvPr/>
        </p:nvSpPr>
        <p:spPr>
          <a:xfrm>
            <a:off x="8989699" y="4269154"/>
            <a:ext cx="3735560" cy="471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120015" indent="-120015" algn="l" defTabSz="457200">
              <a:lnSpc>
                <a:spcPct val="150000"/>
              </a:lnSpc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 err="1"/>
              <a:t>Загатнете</a:t>
            </a:r>
            <a:r>
              <a:rPr lang="en-US" dirty="0"/>
              <a:t> </a:t>
            </a:r>
            <a:r>
              <a:rPr lang="en-US" dirty="0" err="1"/>
              <a:t>мисията</a:t>
            </a:r>
            <a:r>
              <a:rPr lang="en-US" dirty="0"/>
              <a:t>, в </a:t>
            </a:r>
            <a:r>
              <a:rPr lang="en-US" dirty="0" err="1"/>
              <a:t>която</a:t>
            </a:r>
            <a:r>
              <a:rPr lang="en-US" dirty="0"/>
              <a:t> </a:t>
            </a:r>
            <a:r>
              <a:rPr lang="en-US" dirty="0" err="1"/>
              <a:t>ще</a:t>
            </a:r>
            <a:r>
              <a:rPr lang="en-US" dirty="0"/>
              <a:t> </a:t>
            </a:r>
            <a:r>
              <a:rPr lang="en-US" dirty="0" err="1"/>
              <a:t>участват</a:t>
            </a:r>
            <a:r>
              <a:rPr lang="en-US" dirty="0"/>
              <a:t> </a:t>
            </a:r>
            <a:r>
              <a:rPr lang="en-US" dirty="0" err="1"/>
              <a:t>учениците</a:t>
            </a:r>
            <a:endParaRPr lang="en-US" dirty="0"/>
          </a:p>
          <a:p>
            <a:pPr algn="l" defTabSz="457200">
              <a:lnSpc>
                <a:spcPct val="1500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120015" indent="-120015" algn="l" defTabSz="457200">
              <a:lnSpc>
                <a:spcPct val="150000"/>
              </a:lnSpc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az-Cyrl-AZ" dirty="0"/>
              <a:t>Кажете мисията на учениците</a:t>
            </a:r>
            <a:endParaRPr dirty="0"/>
          </a:p>
          <a:p>
            <a:pPr algn="l" defTabSz="457200">
              <a:lnSpc>
                <a:spcPct val="1500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120015" indent="-120015" algn="l" defTabSz="457200">
              <a:lnSpc>
                <a:spcPct val="150000"/>
              </a:lnSpc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az-Cyrl-AZ" dirty="0"/>
              <a:t>Добавете още информация</a:t>
            </a:r>
            <a:endParaRPr dirty="0"/>
          </a:p>
          <a:p>
            <a:pPr algn="l" defTabSz="457200">
              <a:lnSpc>
                <a:spcPct val="150000"/>
              </a:lnSpc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120015" indent="-120015" algn="l" defTabSz="457200">
              <a:lnSpc>
                <a:spcPct val="150000"/>
              </a:lnSpc>
              <a:buSzPct val="100000"/>
              <a:buFont typeface="Arial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 err="1"/>
              <a:t>Изберете</a:t>
            </a:r>
            <a:r>
              <a:rPr lang="en-US" dirty="0"/>
              <a:t> </a:t>
            </a:r>
            <a:r>
              <a:rPr lang="en-US" dirty="0" err="1"/>
              <a:t>загадка</a:t>
            </a:r>
            <a:r>
              <a:rPr lang="en-US" dirty="0"/>
              <a:t>, </a:t>
            </a:r>
            <a:r>
              <a:rPr lang="en-US" dirty="0" err="1"/>
              <a:t>помощник</a:t>
            </a:r>
            <a:r>
              <a:rPr lang="en-US" dirty="0"/>
              <a:t>, </a:t>
            </a:r>
            <a:r>
              <a:rPr lang="en-US" dirty="0" err="1"/>
              <a:t>подсказка</a:t>
            </a:r>
            <a:endParaRPr dirty="0" err="1"/>
          </a:p>
        </p:txBody>
      </p:sp>
      <p:pic>
        <p:nvPicPr>
          <p:cNvPr id="143" name="c60d5e33-d0bc-4860-afab-eb6dc0e44a1d.png" descr="c60d5e33-d0bc-4860-afab-eb6dc0e44a1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3205" y="4022196"/>
            <a:ext cx="4698390" cy="36452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"/>
          <p:cNvSpPr/>
          <p:nvPr/>
        </p:nvSpPr>
        <p:spPr>
          <a:xfrm>
            <a:off x="254000" y="457200"/>
            <a:ext cx="12167228" cy="87472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Use of the sound environment and effects"/>
          <p:cNvSpPr txBox="1"/>
          <p:nvPr/>
        </p:nvSpPr>
        <p:spPr>
          <a:xfrm>
            <a:off x="3952332" y="896391"/>
            <a:ext cx="5790047" cy="887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6800"/>
              </a:lnSpc>
              <a:defRPr sz="4500" b="1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b="0" dirty="0" err="1"/>
              <a:t>Разширена</a:t>
            </a:r>
            <a:r>
              <a:rPr lang="en-US" b="0" dirty="0"/>
              <a:t> </a:t>
            </a:r>
            <a:r>
              <a:rPr lang="en-US" b="0" dirty="0" err="1"/>
              <a:t>реалност</a:t>
            </a:r>
            <a:endParaRPr lang="en-US" dirty="0" err="1"/>
          </a:p>
        </p:txBody>
      </p:sp>
      <p:sp>
        <p:nvSpPr>
          <p:cNvPr id="147" name="Broadcast during a mission, they will stimulate players by immersing them in the atmosphere of the game."/>
          <p:cNvSpPr txBox="1"/>
          <p:nvPr/>
        </p:nvSpPr>
        <p:spPr>
          <a:xfrm>
            <a:off x="2166246" y="1881808"/>
            <a:ext cx="8672308" cy="74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ct val="120000"/>
              </a:lnSpc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bg" b="1" dirty="0" smtClean="0">
                <a:latin typeface="Consolas"/>
              </a:rPr>
              <a:t>АR </a:t>
            </a:r>
            <a:r>
              <a:rPr lang="bg" b="1" dirty="0">
                <a:latin typeface="Consolas"/>
              </a:rPr>
              <a:t>смесва виртуални и реални светове, в 2D или 3D, които обогатяват реалността чрез наслагване на допълнителна информация.</a:t>
            </a:r>
            <a:endParaRPr lang="en-US" b="1" dirty="0"/>
          </a:p>
        </p:txBody>
      </p:sp>
      <p:grpSp>
        <p:nvGrpSpPr>
          <p:cNvPr id="151" name="Groupe"/>
          <p:cNvGrpSpPr/>
          <p:nvPr/>
        </p:nvGrpSpPr>
        <p:grpSpPr>
          <a:xfrm>
            <a:off x="135298" y="2708716"/>
            <a:ext cx="6367085" cy="2901154"/>
            <a:chOff x="0" y="0"/>
            <a:chExt cx="6367084" cy="2901152"/>
          </a:xfrm>
        </p:grpSpPr>
        <p:sp>
          <p:nvSpPr>
            <p:cNvPr id="148" name="The sound ambience generator platforms allow you to deepen the desired effect and create a unique sound universe. For combinations of natural sounds (ocean, forest, climate) you can use :"/>
            <p:cNvSpPr txBox="1"/>
            <p:nvPr/>
          </p:nvSpPr>
          <p:spPr>
            <a:xfrm>
              <a:off x="2447983" y="1051877"/>
              <a:ext cx="3919101" cy="1739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20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bg" sz="1800" dirty="0">
                  <a:latin typeface="Arial" panose="020B0604020202020204" pitchFamily="34" charset="0"/>
                  <a:cs typeface="Arial" panose="020B0604020202020204" pitchFamily="34" charset="0"/>
                </a:rPr>
                <a:t>Наричано още разпознаване на изображения, използва камера и визуален маркер (QR код, баркод, прости модели), за да покаже резултата.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9" name="a92b1701-3039-4a64-8ec0-77e36a7ab689.png" descr="a92b1701-3039-4a64-8ec0-77e36a7ab689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901152" cy="29011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0" name="The sound ambience generator platforms allow you to deepen the desired effect and create a unique sound universe. For combinations of natural sounds (ocean, forest, climate) you can use :"/>
            <p:cNvSpPr txBox="1"/>
            <p:nvPr/>
          </p:nvSpPr>
          <p:spPr>
            <a:xfrm>
              <a:off x="2507823" y="117365"/>
              <a:ext cx="2104188" cy="895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20000"/>
                </a:lnSpc>
                <a:defRPr sz="2280">
                  <a:solidFill>
                    <a:srgbClr val="F59375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-US" sz="2250" dirty="0" err="1"/>
                <a:t>На</a:t>
              </a:r>
              <a:r>
                <a:rPr lang="en-US" sz="2250" dirty="0"/>
                <a:t> </a:t>
              </a:r>
              <a:r>
                <a:rPr lang="en-US" sz="2250" dirty="0" err="1"/>
                <a:t>базата</a:t>
              </a:r>
              <a:r>
                <a:rPr lang="en-US" sz="2250" dirty="0"/>
                <a:t> </a:t>
              </a:r>
              <a:r>
                <a:rPr lang="en-US" sz="2250" dirty="0" err="1"/>
                <a:t>на</a:t>
              </a:r>
              <a:r>
                <a:rPr lang="en-US" sz="2250" dirty="0"/>
                <a:t> </a:t>
              </a:r>
              <a:r>
                <a:rPr lang="en-US" sz="2250" dirty="0" err="1"/>
                <a:t>баркод</a:t>
              </a:r>
              <a:endParaRPr lang="en-US" dirty="0" err="1"/>
            </a:p>
          </p:txBody>
        </p:sp>
      </p:grpSp>
      <p:grpSp>
        <p:nvGrpSpPr>
          <p:cNvPr id="155" name="Groupe"/>
          <p:cNvGrpSpPr/>
          <p:nvPr/>
        </p:nvGrpSpPr>
        <p:grpSpPr>
          <a:xfrm>
            <a:off x="695462" y="5503633"/>
            <a:ext cx="5942249" cy="3479936"/>
            <a:chOff x="0" y="-343508"/>
            <a:chExt cx="5942247" cy="3479934"/>
          </a:xfrm>
        </p:grpSpPr>
        <p:pic>
          <p:nvPicPr>
            <p:cNvPr id="152" name="9eb26e2d-1379-4789-a558-78ad81560041.png" descr="9eb26e2d-1379-4789-a558-78ad8156004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32681"/>
              <a:ext cx="1780823" cy="1780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3" name="The sound ambience generator platforms allow you to deepen the desired effect and create a unique sound universe. For combinations of natural sounds (ocean, forest, climate) you can use :"/>
            <p:cNvSpPr txBox="1"/>
            <p:nvPr/>
          </p:nvSpPr>
          <p:spPr>
            <a:xfrm>
              <a:off x="1947658" y="737565"/>
              <a:ext cx="3994589" cy="23988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20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bg" sz="1800" dirty="0">
                  <a:latin typeface="Arial" panose="020B0604020202020204" pitchFamily="34" charset="0"/>
                  <a:cs typeface="Arial" panose="020B0604020202020204" pitchFamily="34" charset="0"/>
                </a:rPr>
                <a:t>Използва вграден в смартфон GPS и сензори като компас и </a:t>
              </a:r>
              <a:r>
                <a:rPr lang="bg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акселерометър</a:t>
              </a:r>
              <a:r>
                <a:rPr lang="bg" sz="1800" dirty="0">
                  <a:latin typeface="Arial" panose="020B0604020202020204" pitchFamily="34" charset="0"/>
                  <a:cs typeface="Arial" panose="020B0604020202020204" pitchFamily="34" charset="0"/>
                </a:rPr>
                <a:t> за намиране на виртуални функции. Често се използва в приложения, които съдържат информация за местоположението</a:t>
              </a:r>
              <a:r>
                <a:rPr sz="1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154" name="The sound ambience generator platforms allow you to deepen the desired effect and create a unique sound universe. For combinations of natural sounds (ocean, forest, climate) you can use :"/>
            <p:cNvSpPr txBox="1"/>
            <p:nvPr/>
          </p:nvSpPr>
          <p:spPr>
            <a:xfrm>
              <a:off x="2023194" y="-343508"/>
              <a:ext cx="2723085" cy="895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20000"/>
                </a:lnSpc>
                <a:defRPr sz="2280">
                  <a:solidFill>
                    <a:srgbClr val="F59375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-US" sz="2250" dirty="0" err="1"/>
                <a:t>На</a:t>
              </a:r>
              <a:r>
                <a:rPr lang="en-US" sz="2250" dirty="0"/>
                <a:t> </a:t>
              </a:r>
              <a:r>
                <a:rPr lang="en-US" sz="2250" dirty="0" err="1"/>
                <a:t>базата</a:t>
              </a:r>
              <a:r>
                <a:rPr lang="en-US" sz="2250" dirty="0"/>
                <a:t> </a:t>
              </a:r>
              <a:r>
                <a:rPr lang="en-US" sz="2250" dirty="0" err="1"/>
                <a:t>на</a:t>
              </a:r>
              <a:r>
                <a:rPr lang="en-US" sz="2250" dirty="0"/>
                <a:t> </a:t>
              </a:r>
              <a:r>
                <a:rPr lang="en-US" sz="2250" dirty="0" err="1"/>
                <a:t>местоположението</a:t>
              </a:r>
            </a:p>
          </p:txBody>
        </p:sp>
      </p:grpSp>
      <p:grpSp>
        <p:nvGrpSpPr>
          <p:cNvPr id="159" name="Groupe"/>
          <p:cNvGrpSpPr/>
          <p:nvPr/>
        </p:nvGrpSpPr>
        <p:grpSpPr>
          <a:xfrm>
            <a:off x="6637711" y="3225719"/>
            <a:ext cx="5902219" cy="1946266"/>
            <a:chOff x="0" y="-44289"/>
            <a:chExt cx="5902217" cy="1946264"/>
          </a:xfrm>
        </p:grpSpPr>
        <p:pic>
          <p:nvPicPr>
            <p:cNvPr id="156" name="18beab28-ca35-463e-a5bb-42212b9672b4.png" descr="18beab28-ca35-463e-a5bb-42212b9672b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81145"/>
              <a:ext cx="1780823" cy="1756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7" name="The sound ambience generator platforms allow you to deepen the desired effect and create a unique sound universe. For combinations of natural sounds (ocean, forest, climate) you can use :"/>
            <p:cNvSpPr txBox="1"/>
            <p:nvPr/>
          </p:nvSpPr>
          <p:spPr>
            <a:xfrm>
              <a:off x="2036833" y="469789"/>
              <a:ext cx="3865384" cy="14321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20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bg-BG" sz="1800" dirty="0" smtClean="0"/>
                <a:t>Работи чрез прожектиране на функции върху повърхности и обекти, отчита и реагира на човешки взаимодействия. </a:t>
              </a:r>
              <a:endParaRPr lang="bg-BG" sz="1800" dirty="0"/>
            </a:p>
          </p:txBody>
        </p:sp>
        <p:sp>
          <p:nvSpPr>
            <p:cNvPr id="158" name="The sound ambience generator platforms allow you to deepen the desired effect and create a unique sound universe. For combinations of natural sounds (ocean, forest, climate) you can use :"/>
            <p:cNvSpPr txBox="1"/>
            <p:nvPr/>
          </p:nvSpPr>
          <p:spPr>
            <a:xfrm>
              <a:off x="2016787" y="-44289"/>
              <a:ext cx="3410500" cy="5236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20000"/>
                </a:lnSpc>
                <a:defRPr sz="2280">
                  <a:solidFill>
                    <a:srgbClr val="F59375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bg-BG" b="1" dirty="0" smtClean="0"/>
                <a:t>Базиран на прожекция</a:t>
              </a:r>
              <a:endParaRPr lang="bg-BG" dirty="0"/>
            </a:p>
          </p:txBody>
        </p:sp>
      </p:grpSp>
      <p:grpSp>
        <p:nvGrpSpPr>
          <p:cNvPr id="163" name="Groupe"/>
          <p:cNvGrpSpPr/>
          <p:nvPr/>
        </p:nvGrpSpPr>
        <p:grpSpPr>
          <a:xfrm>
            <a:off x="6318981" y="5508693"/>
            <a:ext cx="6111170" cy="3008988"/>
            <a:chOff x="0" y="0"/>
            <a:chExt cx="6111168" cy="3008987"/>
          </a:xfrm>
        </p:grpSpPr>
        <p:pic>
          <p:nvPicPr>
            <p:cNvPr id="160" name="c2c95c24-ae1a-4db3-b811-578cb8e32ed3.png" descr="c2c95c24-ae1a-4db3-b811-578cb8e32ed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723084" cy="27230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1" name="The sound ambience generator platforms allow you to deepen the desired effect and create a unique sound universe. For combinations of natural sounds (ocean, forest, climate) you can use :"/>
            <p:cNvSpPr txBox="1"/>
            <p:nvPr/>
          </p:nvSpPr>
          <p:spPr>
            <a:xfrm>
              <a:off x="2432062" y="942525"/>
              <a:ext cx="3679106" cy="2066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20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bg-BG" sz="1800" dirty="0" smtClean="0"/>
                <a:t>Замества първоначалния изглед изцяло или частично с разширен изглед. Работи като разпознава обекти, така че да може да замени или да го добави към всеки виртуален обект. </a:t>
              </a:r>
              <a:endParaRPr sz="1800" dirty="0"/>
            </a:p>
          </p:txBody>
        </p:sp>
        <p:sp>
          <p:nvSpPr>
            <p:cNvPr id="162" name="The sound ambience generator platforms allow you to deepen the desired effect and create a unique sound universe. For combinations of natural sounds (ocean, forest, climate) you can use :"/>
            <p:cNvSpPr txBox="1"/>
            <p:nvPr/>
          </p:nvSpPr>
          <p:spPr>
            <a:xfrm>
              <a:off x="2412017" y="314459"/>
              <a:ext cx="3153940" cy="484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20000"/>
                </a:lnSpc>
                <a:defRPr sz="2280">
                  <a:solidFill>
                    <a:srgbClr val="F59375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bg-BG" b="1" dirty="0" smtClean="0"/>
                <a:t>Чрез заместване</a:t>
              </a:r>
              <a:endParaRPr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1" animBg="1" advAuto="0"/>
      <p:bldP spid="155" grpId="2" animBg="1" advAuto="0"/>
      <p:bldP spid="159" grpId="3" animBg="1" advAuto="0"/>
      <p:bldP spid="163" grpId="4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"/>
          <p:cNvSpPr/>
          <p:nvPr/>
        </p:nvSpPr>
        <p:spPr>
          <a:xfrm>
            <a:off x="418786" y="503192"/>
            <a:ext cx="12167228" cy="87472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" name="Use of the sound effects"/>
          <p:cNvSpPr txBox="1"/>
          <p:nvPr/>
        </p:nvSpPr>
        <p:spPr>
          <a:xfrm>
            <a:off x="2092673" y="260627"/>
            <a:ext cx="11747444" cy="1759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ts val="6800"/>
              </a:lnSpc>
              <a:defRPr sz="4500" b="1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b="0" dirty="0" err="1"/>
              <a:t>Видео</a:t>
            </a:r>
            <a:r>
              <a:rPr lang="en-US" b="0" dirty="0"/>
              <a:t> в </a:t>
            </a:r>
            <a:r>
              <a:rPr lang="en-US" b="0" dirty="0" err="1"/>
              <a:t>пълна</a:t>
            </a:r>
            <a:r>
              <a:rPr lang="en-US" b="0" dirty="0"/>
              <a:t> </a:t>
            </a:r>
            <a:r>
              <a:rPr lang="en-US" b="0" dirty="0" err="1"/>
              <a:t>реалност</a:t>
            </a:r>
            <a:r>
              <a:rPr lang="en-US" b="0" dirty="0"/>
              <a:t> </a:t>
            </a:r>
            <a:r>
              <a:rPr lang="en-US" b="0" dirty="0" err="1"/>
              <a:t>или</a:t>
            </a:r>
            <a:r>
              <a:rPr lang="en-US" b="0" dirty="0"/>
              <a:t> </a:t>
            </a:r>
            <a:r>
              <a:rPr lang="en-US" b="0" dirty="0" err="1"/>
              <a:t>така</a:t>
            </a:r>
            <a:r>
              <a:rPr lang="en-US" b="0" dirty="0"/>
              <a:t> </a:t>
            </a:r>
            <a:r>
              <a:rPr lang="en-US" b="0" dirty="0" err="1"/>
              <a:t>нареченото</a:t>
            </a:r>
            <a:r>
              <a:rPr lang="en-US" b="0" dirty="0"/>
              <a:t> 360 </a:t>
            </a:r>
            <a:r>
              <a:rPr lang="en-US" b="0" dirty="0" err="1"/>
              <a:t>градусово</a:t>
            </a:r>
            <a:r>
              <a:rPr lang="en-US" b="0" dirty="0"/>
              <a:t> </a:t>
            </a:r>
            <a:r>
              <a:rPr lang="en-US" b="0" dirty="0" err="1"/>
              <a:t>видео</a:t>
            </a:r>
            <a:r>
              <a:rPr lang="en-US" b="0" dirty="0"/>
              <a:t>.</a:t>
            </a:r>
            <a:endParaRPr lang="en-US" dirty="0"/>
          </a:p>
        </p:txBody>
      </p:sp>
      <p:sp>
        <p:nvSpPr>
          <p:cNvPr id="167" name="They can be used as clues or as an aid during a mission."/>
          <p:cNvSpPr txBox="1"/>
          <p:nvPr/>
        </p:nvSpPr>
        <p:spPr>
          <a:xfrm>
            <a:off x="1957021" y="1750052"/>
            <a:ext cx="9719007" cy="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3500"/>
              </a:lnSpc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err="1"/>
              <a:t>Позволява</a:t>
            </a:r>
            <a:r>
              <a:rPr lang="en-US" dirty="0"/>
              <a:t> </a:t>
            </a:r>
            <a:r>
              <a:rPr lang="en-US" dirty="0" err="1"/>
              <a:t>заснемането</a:t>
            </a:r>
            <a:r>
              <a:rPr lang="en-US" dirty="0"/>
              <a:t> на </a:t>
            </a:r>
            <a:r>
              <a:rPr lang="en-US" dirty="0" err="1"/>
              <a:t>видеа</a:t>
            </a:r>
            <a:r>
              <a:rPr lang="en-US" dirty="0"/>
              <a:t> на </a:t>
            </a:r>
            <a:r>
              <a:rPr lang="en-US" dirty="0" err="1"/>
              <a:t>истински</a:t>
            </a:r>
            <a:r>
              <a:rPr lang="en-US" dirty="0"/>
              <a:t> </a:t>
            </a:r>
            <a:r>
              <a:rPr lang="en-US" dirty="0" err="1"/>
              <a:t>светове</a:t>
            </a:r>
            <a:r>
              <a:rPr lang="en-US" dirty="0"/>
              <a:t> </a:t>
            </a:r>
            <a:r>
              <a:rPr lang="en-US" dirty="0" smtClean="0"/>
              <a:t>в</a:t>
            </a:r>
            <a:r>
              <a:rPr lang="bg-BG" dirty="0" err="1" smtClean="0"/>
              <a:t>ъв</a:t>
            </a:r>
            <a:r>
              <a:rPr lang="en-US" dirty="0" smtClean="0"/>
              <a:t> </a:t>
            </a:r>
            <a:r>
              <a:rPr lang="en-US" dirty="0" err="1"/>
              <a:t>всички</a:t>
            </a:r>
            <a:r>
              <a:rPr lang="en-US" dirty="0"/>
              <a:t> </a:t>
            </a:r>
            <a:r>
              <a:rPr lang="en-US" dirty="0" err="1"/>
              <a:t>посоки</a:t>
            </a:r>
            <a:r>
              <a:rPr lang="en-US" dirty="0"/>
              <a:t> </a:t>
            </a:r>
            <a:r>
              <a:rPr lang="en-US" dirty="0" err="1"/>
              <a:t>едновременно</a:t>
            </a:r>
            <a:r>
              <a:rPr lang="en-US" dirty="0"/>
              <a:t>.</a:t>
            </a:r>
          </a:p>
        </p:txBody>
      </p:sp>
      <p:grpSp>
        <p:nvGrpSpPr>
          <p:cNvPr id="2" name="Groupe"/>
          <p:cNvGrpSpPr/>
          <p:nvPr/>
        </p:nvGrpSpPr>
        <p:grpSpPr>
          <a:xfrm>
            <a:off x="1156268" y="2376123"/>
            <a:ext cx="5536537" cy="6786937"/>
            <a:chOff x="49394" y="0"/>
            <a:chExt cx="5536536" cy="6786935"/>
          </a:xfrm>
        </p:grpSpPr>
        <p:sp>
          <p:nvSpPr>
            <p:cNvPr id="168" name="To arouse emotion in the players, you can use a voice synthesizer. To do this online, in various models, use platforms:"/>
            <p:cNvSpPr txBox="1"/>
            <p:nvPr/>
          </p:nvSpPr>
          <p:spPr>
            <a:xfrm>
              <a:off x="49394" y="2737109"/>
              <a:ext cx="5058218" cy="40498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120015" indent="-120015" algn="l" defTabSz="457200">
                <a:lnSpc>
                  <a:spcPct val="150000"/>
                </a:lnSpc>
                <a:buSzPct val="100000"/>
                <a:buFont typeface="Arial"/>
                <a:buChar char="•"/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900" b="1" dirty="0" err="1"/>
                <a:t>Човека</a:t>
              </a:r>
              <a:r>
                <a:rPr lang="en-US" sz="1900" b="1" dirty="0"/>
                <a:t> </a:t>
              </a:r>
              <a:r>
                <a:rPr lang="en-US" sz="1900" b="1" dirty="0" err="1"/>
                <a:t>който</a:t>
              </a:r>
              <a:r>
                <a:rPr lang="en-US" sz="1900" b="1" dirty="0"/>
                <a:t> </a:t>
              </a:r>
              <a:r>
                <a:rPr lang="en-US" sz="1900" b="1" dirty="0" err="1"/>
                <a:t>гледа</a:t>
              </a:r>
              <a:r>
                <a:rPr lang="en-US" sz="1900" b="1" dirty="0"/>
                <a:t> </a:t>
              </a:r>
              <a:r>
                <a:rPr lang="en-US" sz="1900" b="1" dirty="0" err="1"/>
                <a:t>видеото</a:t>
              </a:r>
              <a:r>
                <a:rPr lang="en-US" sz="1900" b="1" dirty="0"/>
                <a:t> </a:t>
              </a:r>
              <a:r>
                <a:rPr lang="en-US" sz="1900" b="1" dirty="0" err="1"/>
                <a:t>бива</a:t>
              </a:r>
              <a:r>
                <a:rPr lang="en-US" sz="1900" b="1" dirty="0"/>
                <a:t> </a:t>
              </a:r>
              <a:endParaRPr lang="en-US" sz="1900" dirty="0"/>
            </a:p>
            <a:p>
              <a:pPr algn="l" defTabSz="457200">
                <a:lnSpc>
                  <a:spcPct val="150000"/>
                </a:lnSpc>
                <a:buSzPct val="100000"/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900" b="1" dirty="0" err="1"/>
                <a:t>поставен</a:t>
              </a:r>
              <a:r>
                <a:rPr lang="en-US" sz="1900" b="1" dirty="0"/>
                <a:t> в </a:t>
              </a:r>
              <a:r>
                <a:rPr lang="en-US" sz="1900" b="1" dirty="0" err="1"/>
                <a:t>центъра</a:t>
              </a:r>
              <a:r>
                <a:rPr lang="en-US" sz="1900" b="1" dirty="0"/>
                <a:t> </a:t>
              </a:r>
              <a:r>
                <a:rPr lang="en-US" sz="1900" b="1" dirty="0" err="1"/>
                <a:t>на</a:t>
              </a:r>
              <a:r>
                <a:rPr lang="en-US" sz="1900" b="1" dirty="0"/>
                <a:t> </a:t>
              </a:r>
              <a:r>
                <a:rPr lang="en-US" sz="1900" b="1" dirty="0" err="1"/>
                <a:t>видеото</a:t>
              </a:r>
              <a:r>
                <a:rPr lang="en-US" sz="1900" b="1" dirty="0"/>
                <a:t>. </a:t>
              </a:r>
              <a:endParaRPr lang="en-US" sz="1900" dirty="0"/>
            </a:p>
            <a:p>
              <a:pPr algn="l" defTabSz="457200">
                <a:lnSpc>
                  <a:spcPct val="150000"/>
                </a:lnSpc>
                <a:buSzPct val="100000"/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900" b="1" dirty="0" err="1"/>
                <a:t>Бивайки</a:t>
              </a:r>
              <a:r>
                <a:rPr lang="en-US" sz="1900" b="1" dirty="0"/>
                <a:t> </a:t>
              </a:r>
              <a:r>
                <a:rPr lang="en-US" sz="1900" b="1" dirty="0" err="1"/>
                <a:t>поставен</a:t>
              </a:r>
              <a:r>
                <a:rPr lang="en-US" sz="1900" b="1" dirty="0"/>
                <a:t> </a:t>
              </a:r>
              <a:r>
                <a:rPr lang="en-US" sz="1900" b="1" dirty="0" err="1"/>
                <a:t>той</a:t>
              </a:r>
              <a:r>
                <a:rPr lang="en-US" sz="1900" b="1" dirty="0"/>
                <a:t> </a:t>
              </a:r>
              <a:r>
                <a:rPr lang="en-US" sz="1900" b="1" dirty="0" err="1"/>
                <a:t>може</a:t>
              </a:r>
              <a:r>
                <a:rPr lang="en-US" sz="1900" b="1" dirty="0"/>
                <a:t> </a:t>
              </a:r>
              <a:r>
                <a:rPr lang="en-US" sz="1900" b="1" dirty="0" err="1"/>
                <a:t>да</a:t>
              </a:r>
              <a:r>
                <a:rPr lang="en-US" sz="1900" b="1" dirty="0"/>
                <a:t> </a:t>
              </a:r>
              <a:r>
                <a:rPr lang="en-US" sz="1900" b="1" dirty="0" err="1"/>
                <a:t>погледне</a:t>
              </a:r>
              <a:r>
                <a:rPr lang="en-US" sz="1900" b="1" dirty="0"/>
                <a:t> </a:t>
              </a:r>
              <a:r>
                <a:rPr lang="en-US" sz="1900" b="1" dirty="0" err="1"/>
                <a:t>заобикалящото</a:t>
              </a:r>
              <a:r>
                <a:rPr lang="en-US" sz="1900" b="1" dirty="0"/>
                <a:t> </a:t>
              </a:r>
              <a:r>
                <a:rPr lang="en-US" sz="1900" b="1" dirty="0" err="1"/>
                <a:t>го</a:t>
              </a:r>
              <a:r>
                <a:rPr lang="en-US" sz="1900" b="1" dirty="0"/>
                <a:t> </a:t>
              </a:r>
              <a:r>
                <a:rPr lang="en-US" sz="1900" b="1" dirty="0" err="1"/>
                <a:t>във</a:t>
              </a:r>
              <a:r>
                <a:rPr lang="en-US" sz="1900" b="1" dirty="0"/>
                <a:t> </a:t>
              </a:r>
              <a:r>
                <a:rPr lang="en-US" sz="1900" b="1" dirty="0" err="1"/>
                <a:t>всички</a:t>
              </a:r>
              <a:r>
                <a:rPr lang="en-US" sz="1900" b="1" dirty="0"/>
                <a:t> </a:t>
              </a:r>
              <a:r>
                <a:rPr lang="en-US" sz="1900" b="1" dirty="0" err="1"/>
                <a:t>посоки</a:t>
              </a:r>
              <a:r>
                <a:rPr lang="en-US" sz="1900" b="1" dirty="0"/>
                <a:t>.</a:t>
              </a:r>
              <a:endParaRPr lang="en-US" sz="1900" dirty="0"/>
            </a:p>
            <a:p>
              <a:pPr algn="l" defTabSz="457200">
                <a:lnSpc>
                  <a:spcPct val="150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lang="en-US" sz="1900" b="1" dirty="0"/>
            </a:p>
            <a:p>
              <a:pPr marL="120015" indent="-120015" algn="l" defTabSz="457200">
                <a:lnSpc>
                  <a:spcPct val="150000"/>
                </a:lnSpc>
                <a:buSzPct val="100000"/>
                <a:buFont typeface="Arial"/>
                <a:buChar char="•"/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900" b="1" dirty="0" err="1"/>
                <a:t>Когато</a:t>
              </a:r>
              <a:r>
                <a:rPr lang="en-US" sz="1900" b="1" dirty="0"/>
                <a:t> </a:t>
              </a:r>
              <a:r>
                <a:rPr lang="en-US" sz="1900" b="1" dirty="0" err="1"/>
                <a:t>видеото</a:t>
              </a:r>
              <a:r>
                <a:rPr lang="en-US" sz="1900" b="1" dirty="0"/>
                <a:t> се </a:t>
              </a:r>
              <a:r>
                <a:rPr lang="en-US" sz="1900" b="1" dirty="0" err="1"/>
                <a:t>проектира</a:t>
              </a:r>
              <a:r>
                <a:rPr lang="en-US" sz="1900" b="1" dirty="0"/>
                <a:t>, </a:t>
              </a:r>
              <a:r>
                <a:rPr lang="en-US" sz="1900" b="1" dirty="0" err="1" smtClean="0"/>
                <a:t>потребителя</a:t>
              </a:r>
              <a:r>
                <a:rPr lang="bg-BG" sz="1900" b="1" dirty="0" smtClean="0"/>
                <a:t>т</a:t>
              </a:r>
              <a:r>
                <a:rPr lang="en-US" sz="1900" b="1" dirty="0" smtClean="0"/>
                <a:t> </a:t>
              </a:r>
              <a:r>
                <a:rPr lang="en-US" sz="1900" b="1" dirty="0"/>
                <a:t>е в </a:t>
              </a:r>
              <a:r>
                <a:rPr lang="en-US" sz="1900" b="1" dirty="0" err="1"/>
                <a:t>пълен</a:t>
              </a:r>
              <a:r>
                <a:rPr lang="en-US" sz="1900" b="1" dirty="0"/>
                <a:t> </a:t>
              </a:r>
              <a:r>
                <a:rPr lang="en-US" sz="1900" b="1" dirty="0" err="1"/>
                <a:t>контрол</a:t>
              </a:r>
              <a:r>
                <a:rPr lang="en-US" sz="1900" b="1" dirty="0"/>
                <a:t> </a:t>
              </a:r>
              <a:r>
                <a:rPr lang="en-US" sz="1900" b="1" dirty="0" err="1"/>
                <a:t>над</a:t>
              </a:r>
              <a:r>
                <a:rPr lang="en-US" sz="1900" b="1" dirty="0"/>
                <a:t> </a:t>
              </a:r>
              <a:r>
                <a:rPr lang="en-US" sz="1900" b="1" dirty="0" err="1" smtClean="0"/>
                <a:t>посоката</a:t>
              </a:r>
              <a:r>
                <a:rPr lang="bg-BG" sz="1900" b="1" dirty="0" smtClean="0"/>
                <a:t>,</a:t>
              </a:r>
              <a:r>
                <a:rPr lang="en-US" sz="1900" b="1" dirty="0" smtClean="0"/>
                <a:t> </a:t>
              </a:r>
              <a:r>
                <a:rPr lang="en-US" sz="1900" b="1" dirty="0"/>
                <a:t>в </a:t>
              </a:r>
              <a:r>
                <a:rPr lang="en-US" sz="1900" b="1" dirty="0" err="1"/>
                <a:t>която</a:t>
              </a:r>
              <a:r>
                <a:rPr lang="en-US" sz="1900" b="1" dirty="0"/>
                <a:t> </a:t>
              </a:r>
              <a:r>
                <a:rPr lang="en-US" sz="1900" b="1" dirty="0" err="1"/>
                <a:t>гледа</a:t>
              </a:r>
              <a:r>
                <a:rPr lang="en-US" sz="1900" b="1" dirty="0"/>
                <a:t> и </a:t>
              </a:r>
              <a:r>
                <a:rPr lang="en-US" sz="1900" b="1" dirty="0" err="1" smtClean="0"/>
                <a:t>нещата</a:t>
              </a:r>
              <a:r>
                <a:rPr lang="bg-BG" sz="1900" b="1" dirty="0" smtClean="0"/>
                <a:t>,</a:t>
              </a:r>
              <a:r>
                <a:rPr lang="en-US" sz="1900" b="1" dirty="0" smtClean="0"/>
                <a:t> </a:t>
              </a:r>
              <a:r>
                <a:rPr lang="en-US" sz="1900" b="1" dirty="0" err="1"/>
                <a:t>които</a:t>
              </a:r>
              <a:r>
                <a:rPr lang="en-US" sz="1900" b="1" dirty="0"/>
                <a:t> </a:t>
              </a:r>
              <a:r>
                <a:rPr lang="en-US" sz="1900" b="1" dirty="0" err="1"/>
                <a:t>гледа</a:t>
              </a:r>
              <a:r>
                <a:rPr lang="en-US" sz="1900" b="1" dirty="0"/>
                <a:t>.</a:t>
              </a:r>
              <a:endParaRPr sz="1900" b="1" dirty="0"/>
            </a:p>
          </p:txBody>
        </p:sp>
        <p:sp>
          <p:nvSpPr>
            <p:cNvPr id="169" name="Taking the user into account"/>
            <p:cNvSpPr txBox="1"/>
            <p:nvPr/>
          </p:nvSpPr>
          <p:spPr>
            <a:xfrm>
              <a:off x="103940" y="1961448"/>
              <a:ext cx="5481990" cy="520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ts val="3800"/>
                </a:lnSpc>
                <a:defRPr sz="2000" b="1">
                  <a:solidFill>
                    <a:srgbClr val="000F3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-US" sz="1800" i="1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Нагласяне</a:t>
              </a:r>
              <a:r>
                <a:rPr lang="en-US" sz="1800" i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</a:t>
              </a:r>
              <a:r>
                <a:rPr lang="en-US" sz="1800" i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условията</a:t>
              </a:r>
              <a:r>
                <a:rPr lang="en-US" sz="1800" i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</a:t>
              </a:r>
              <a:r>
                <a:rPr lang="en-US" sz="1800" i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потребителя</a:t>
              </a:r>
              <a:endParaRPr lang="en-US" sz="18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0" name="f911fc24-961d-4cbf-99c6-2ec849a9252c.png" descr="f911fc24-961d-4cbf-99c6-2ec849a9252c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852" y="0"/>
              <a:ext cx="2351868" cy="22307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" name="Groupe"/>
          <p:cNvGrpSpPr/>
          <p:nvPr/>
        </p:nvGrpSpPr>
        <p:grpSpPr>
          <a:xfrm>
            <a:off x="6632743" y="2380371"/>
            <a:ext cx="6604372" cy="6302594"/>
            <a:chOff x="-44904" y="0"/>
            <a:chExt cx="6604370" cy="6302592"/>
          </a:xfrm>
        </p:grpSpPr>
        <p:sp>
          <p:nvSpPr>
            <p:cNvPr id="172" name="A riddle or a clue can be sound. Applications allow you to record your voice or a sound and generate spectograms (a diagram that associates each frequency with an intensity or power)."/>
            <p:cNvSpPr txBox="1"/>
            <p:nvPr/>
          </p:nvSpPr>
          <p:spPr>
            <a:xfrm>
              <a:off x="3725" y="2691348"/>
              <a:ext cx="5212828" cy="36112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200025" indent="-200025" algn="l" defTabSz="457200">
                <a:lnSpc>
                  <a:spcPct val="150000"/>
                </a:lnSpc>
                <a:buSzPct val="100000"/>
                <a:buFont typeface="Arial"/>
                <a:buChar char="•"/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900" b="1" dirty="0" err="1"/>
                <a:t>Различните</a:t>
              </a:r>
              <a:r>
                <a:rPr lang="en-US" sz="1900" b="1" dirty="0"/>
                <a:t> </a:t>
              </a:r>
              <a:r>
                <a:rPr lang="en-US" sz="1900" b="1" dirty="0" err="1"/>
                <a:t>части</a:t>
              </a:r>
              <a:r>
                <a:rPr lang="en-US" sz="1900" b="1" dirty="0"/>
                <a:t> на </a:t>
              </a:r>
              <a:r>
                <a:rPr lang="en-US" sz="1900" b="1" dirty="0" err="1"/>
                <a:t>видеото</a:t>
              </a:r>
              <a:r>
                <a:rPr lang="en-US" sz="1900" b="1" dirty="0"/>
                <a:t> </a:t>
              </a:r>
              <a:r>
                <a:rPr lang="en-US" sz="1900" b="1" dirty="0" err="1"/>
                <a:t>биват</a:t>
              </a:r>
              <a:r>
                <a:rPr lang="en-US" sz="1900" b="1" dirty="0"/>
                <a:t> </a:t>
              </a:r>
              <a:r>
                <a:rPr lang="en-US" sz="1900" b="1" dirty="0" err="1"/>
                <a:t>сглобени</a:t>
              </a:r>
              <a:r>
                <a:rPr lang="en-US" sz="1900" b="1" dirty="0"/>
                <a:t> и </a:t>
              </a:r>
              <a:r>
                <a:rPr lang="en-US" sz="1900" b="1" dirty="0" err="1"/>
                <a:t>представени</a:t>
              </a:r>
              <a:r>
                <a:rPr lang="en-US" sz="1900" b="1" dirty="0"/>
                <a:t> </a:t>
              </a:r>
              <a:r>
                <a:rPr lang="en-US" sz="1900" b="1" dirty="0" err="1"/>
                <a:t>със</a:t>
              </a:r>
              <a:r>
                <a:rPr lang="en-US" sz="1900" b="1" dirty="0"/>
                <a:t> </a:t>
              </a:r>
              <a:r>
                <a:rPr lang="en-US" sz="1900" b="1" dirty="0" err="1"/>
                <a:t>нужните</a:t>
              </a:r>
              <a:r>
                <a:rPr lang="en-US" sz="1900" b="1" dirty="0"/>
                <a:t> </a:t>
              </a:r>
              <a:r>
                <a:rPr lang="en-US" sz="1900" b="1" dirty="0" err="1"/>
                <a:t>нагласи</a:t>
              </a:r>
              <a:r>
                <a:rPr lang="en-US" sz="1900" b="1" dirty="0"/>
                <a:t> на </a:t>
              </a:r>
              <a:r>
                <a:rPr lang="en-US" sz="1900" b="1" dirty="0" err="1"/>
                <a:t>цветовете</a:t>
              </a:r>
              <a:r>
                <a:rPr lang="en-US" sz="1900" b="1" dirty="0"/>
                <a:t>, </a:t>
              </a:r>
              <a:r>
                <a:rPr lang="en-US" sz="1900" b="1" dirty="0" err="1"/>
                <a:t>светлината</a:t>
              </a:r>
              <a:r>
                <a:rPr lang="en-US" sz="1900" b="1" dirty="0"/>
                <a:t> и </a:t>
              </a:r>
              <a:r>
                <a:rPr lang="en-US" sz="1900" b="1" dirty="0" err="1"/>
                <a:t>контраста</a:t>
              </a:r>
              <a:r>
                <a:rPr lang="en-US" sz="1900" b="1" dirty="0"/>
                <a:t> на </a:t>
              </a:r>
              <a:r>
                <a:rPr lang="en-US" sz="1900" b="1" dirty="0" err="1"/>
                <a:t>всяко</a:t>
              </a:r>
              <a:r>
                <a:rPr lang="en-US" sz="1900" b="1" dirty="0"/>
                <a:t> </a:t>
              </a:r>
              <a:r>
                <a:rPr lang="en-US" sz="1900" b="1" dirty="0" err="1"/>
                <a:t>индивидуално</a:t>
              </a:r>
              <a:r>
                <a:rPr lang="en-US" sz="1900" b="1" dirty="0"/>
                <a:t> </a:t>
              </a:r>
              <a:r>
                <a:rPr lang="en-US" sz="1900" b="1" dirty="0" err="1" smtClean="0"/>
                <a:t>видео</a:t>
              </a:r>
              <a:r>
                <a:rPr lang="bg-BG" sz="1900" b="1" dirty="0" smtClean="0"/>
                <a:t>,</a:t>
              </a:r>
              <a:r>
                <a:rPr lang="en-US" sz="1900" b="1" dirty="0" smtClean="0"/>
                <a:t> </a:t>
              </a:r>
              <a:r>
                <a:rPr lang="en-US" sz="1900" b="1" dirty="0"/>
                <a:t>за да се </a:t>
              </a:r>
              <a:r>
                <a:rPr lang="en-US" sz="1900" b="1" dirty="0" err="1"/>
                <a:t>слеят</a:t>
              </a:r>
              <a:r>
                <a:rPr lang="en-US" sz="1900" b="1" dirty="0"/>
                <a:t> в </a:t>
              </a:r>
              <a:r>
                <a:rPr lang="en-US" sz="1900" b="1" dirty="0" err="1"/>
                <a:t>едно</a:t>
              </a:r>
              <a:r>
                <a:rPr lang="en-US" sz="1900" b="1" dirty="0"/>
                <a:t>.</a:t>
              </a:r>
            </a:p>
            <a:p>
              <a:pPr marL="200025" indent="-200025" algn="l" defTabSz="457200">
                <a:lnSpc>
                  <a:spcPct val="150000"/>
                </a:lnSpc>
                <a:buSzPct val="100000"/>
                <a:buFont typeface="Arial"/>
                <a:buChar char="•"/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lang="en-US" sz="1900" b="1" dirty="0"/>
            </a:p>
            <a:p>
              <a:pPr marL="200025" indent="-200025" algn="l" defTabSz="457200">
                <a:lnSpc>
                  <a:spcPct val="150000"/>
                </a:lnSpc>
                <a:buSzPct val="100000"/>
                <a:buFont typeface="Arial"/>
                <a:buChar char="•"/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900" b="1" dirty="0" err="1"/>
                <a:t>Сглобяването</a:t>
              </a:r>
              <a:r>
                <a:rPr lang="en-US" sz="1900" b="1" dirty="0"/>
                <a:t> </a:t>
              </a:r>
              <a:r>
                <a:rPr lang="en-US" sz="1900" b="1" dirty="0" err="1"/>
                <a:t>на</a:t>
              </a:r>
              <a:r>
                <a:rPr lang="en-US" sz="1900" b="1" dirty="0"/>
                <a:t> </a:t>
              </a:r>
              <a:r>
                <a:rPr lang="en-US" sz="1900" b="1" dirty="0" err="1"/>
                <a:t>звука</a:t>
              </a:r>
              <a:r>
                <a:rPr lang="en-US" sz="1900" b="1" dirty="0"/>
                <a:t> е </a:t>
              </a:r>
              <a:r>
                <a:rPr lang="en-US" sz="1900" b="1" dirty="0" err="1"/>
                <a:t>супер</a:t>
              </a:r>
              <a:r>
                <a:rPr lang="en-US" sz="1900" b="1" dirty="0"/>
                <a:t> </a:t>
              </a:r>
              <a:r>
                <a:rPr lang="en-US" sz="1900" b="1" dirty="0" err="1"/>
                <a:t>важна</a:t>
              </a:r>
              <a:r>
                <a:rPr lang="en-US" sz="1900" b="1" dirty="0"/>
                <a:t> </a:t>
              </a:r>
              <a:r>
                <a:rPr lang="en-US" sz="1900" b="1" dirty="0" err="1"/>
                <a:t>част</a:t>
              </a:r>
              <a:r>
                <a:rPr lang="en-US" sz="1900" b="1" dirty="0"/>
                <a:t> </a:t>
              </a:r>
              <a:r>
                <a:rPr lang="en-US" sz="1900" b="1" dirty="0" err="1"/>
                <a:t>за</a:t>
              </a:r>
              <a:r>
                <a:rPr lang="en-US" sz="1900" b="1" dirty="0"/>
                <a:t> </a:t>
              </a:r>
              <a:r>
                <a:rPr lang="en-US" sz="1900" b="1" dirty="0" err="1"/>
                <a:t>пълното</a:t>
              </a:r>
              <a:r>
                <a:rPr lang="en-US" sz="1900" b="1" dirty="0"/>
                <a:t> </a:t>
              </a:r>
              <a:r>
                <a:rPr lang="en-US" sz="1900" b="1" dirty="0" err="1"/>
                <a:t>изживяване</a:t>
              </a:r>
              <a:r>
                <a:rPr lang="en-US" sz="1900" b="1" dirty="0"/>
                <a:t>.</a:t>
              </a:r>
            </a:p>
          </p:txBody>
        </p:sp>
        <p:sp>
          <p:nvSpPr>
            <p:cNvPr id="173" name="The importance of technique and consistency"/>
            <p:cNvSpPr txBox="1"/>
            <p:nvPr/>
          </p:nvSpPr>
          <p:spPr>
            <a:xfrm>
              <a:off x="-44904" y="1959905"/>
              <a:ext cx="6604370" cy="5264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lnSpc>
                  <a:spcPts val="3800"/>
                </a:lnSpc>
                <a:defRPr sz="2000" b="1">
                  <a:solidFill>
                    <a:srgbClr val="000F3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-US" i="1" dirty="0" err="1">
                  <a:solidFill>
                    <a:schemeClr val="accent3">
                      <a:lumMod val="50000"/>
                    </a:schemeClr>
                  </a:solidFill>
                </a:rPr>
                <a:t>Важност</a:t>
              </a:r>
              <a:r>
                <a:rPr lang="en-US" i="1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i="1" dirty="0" err="1">
                  <a:solidFill>
                    <a:schemeClr val="accent3">
                      <a:lumMod val="50000"/>
                    </a:schemeClr>
                  </a:solidFill>
                </a:rPr>
                <a:t>на</a:t>
              </a:r>
              <a:r>
                <a:rPr lang="en-US" i="1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i="1" dirty="0" err="1">
                  <a:solidFill>
                    <a:schemeClr val="accent3">
                      <a:lumMod val="50000"/>
                    </a:schemeClr>
                  </a:solidFill>
                </a:rPr>
                <a:t>техниката</a:t>
              </a:r>
              <a:r>
                <a:rPr lang="en-US" i="1" dirty="0">
                  <a:solidFill>
                    <a:schemeClr val="accent3">
                      <a:lumMod val="50000"/>
                    </a:schemeClr>
                  </a:solidFill>
                </a:rPr>
                <a:t> и </a:t>
              </a:r>
              <a:r>
                <a:rPr lang="en-US" i="1" dirty="0" err="1">
                  <a:solidFill>
                    <a:schemeClr val="accent3">
                      <a:lumMod val="50000"/>
                    </a:schemeClr>
                  </a:solidFill>
                </a:rPr>
                <a:t>нейната</a:t>
              </a:r>
              <a:r>
                <a:rPr lang="en-US" i="1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i="1" dirty="0" err="1">
                  <a:solidFill>
                    <a:schemeClr val="accent3">
                      <a:lumMod val="50000"/>
                    </a:schemeClr>
                  </a:solidFill>
                </a:rPr>
                <a:t>постоянност</a:t>
              </a: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.</a:t>
              </a:r>
            </a:p>
          </p:txBody>
        </p:sp>
        <p:pic>
          <p:nvPicPr>
            <p:cNvPr id="174" name="0321442d-d3a2-4d8d-a6f7-67061f0ff833.png" descr="0321442d-d3a2-4d8d-a6f7-67061f0ff83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8680" y="0"/>
              <a:ext cx="2349501" cy="18854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3" grpId="0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8B2339C917C44D8D9B2EF7047F8B07" ma:contentTypeVersion="7" ma:contentTypeDescription="Create a new document." ma:contentTypeScope="" ma:versionID="a747a48fb0a9fd705288fc8c6e571ecb">
  <xsd:schema xmlns:xsd="http://www.w3.org/2001/XMLSchema" xmlns:xs="http://www.w3.org/2001/XMLSchema" xmlns:p="http://schemas.microsoft.com/office/2006/metadata/properties" xmlns:ns2="ed249d11-f4db-49c5-abb3-8b9fd90a082c" targetNamespace="http://schemas.microsoft.com/office/2006/metadata/properties" ma:root="true" ma:fieldsID="475193652295246d3242fba0650349ac" ns2:_="">
    <xsd:import namespace="ed249d11-f4db-49c5-abb3-8b9fd90a08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249d11-f4db-49c5-abb3-8b9fd90a0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597B02-7873-4D7E-AF50-15C4EC5CB1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883993-3DB7-4181-B326-82AD6F79B8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249d11-f4db-49c5-abb3-8b9fd90a0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DE2B22-C812-4C33-9760-D4E535EFA70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473</Words>
  <Application>Microsoft Office PowerPoint</Application>
  <PresentationFormat>Custom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Consolas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Veneta Velkova</cp:lastModifiedBy>
  <cp:revision>102</cp:revision>
  <dcterms:modified xsi:type="dcterms:W3CDTF">2021-01-24T16:32:32Z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0x010100F78B2339C917C44D8D9B2EF7047F8B07</vt:lpwstr>
  </property>
</Properties>
</file>