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sldIdLst>
    <p:sldId id="264" r:id="rId3"/>
    <p:sldId id="256" r:id="rId4"/>
    <p:sldId id="276" r:id="rId5"/>
    <p:sldId id="265" r:id="rId6"/>
    <p:sldId id="267" r:id="rId7"/>
    <p:sldId id="266" r:id="rId8"/>
    <p:sldId id="270" r:id="rId9"/>
    <p:sldId id="271" r:id="rId10"/>
    <p:sldId id="272" r:id="rId11"/>
    <p:sldId id="257" r:id="rId12"/>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5" d="100"/>
          <a:sy n="55" d="100"/>
        </p:scale>
        <p:origin x="658" y="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uiza Kythreotou" userId="7cc80e5dd328c55e" providerId="LiveId" clId="{9EFEF6BB-39A4-43F9-AF3F-ECEF32E83F26}"/>
    <pc:docChg chg="modSld">
      <pc:chgData name="Louiza Kythreotou" userId="7cc80e5dd328c55e" providerId="LiveId" clId="{9EFEF6BB-39A4-43F9-AF3F-ECEF32E83F26}" dt="2021-01-22T12:39:10.791" v="22" actId="2711"/>
      <pc:docMkLst>
        <pc:docMk/>
      </pc:docMkLst>
      <pc:sldChg chg="modSp">
        <pc:chgData name="Louiza Kythreotou" userId="7cc80e5dd328c55e" providerId="LiveId" clId="{9EFEF6BB-39A4-43F9-AF3F-ECEF32E83F26}" dt="2021-01-22T12:36:16.456" v="7" actId="2711"/>
        <pc:sldMkLst>
          <pc:docMk/>
          <pc:sldMk cId="0" sldId="256"/>
        </pc:sldMkLst>
        <pc:spChg chg="mod">
          <ac:chgData name="Louiza Kythreotou" userId="7cc80e5dd328c55e" providerId="LiveId" clId="{9EFEF6BB-39A4-43F9-AF3F-ECEF32E83F26}" dt="2021-01-22T12:36:13.087" v="6" actId="1076"/>
          <ac:spMkLst>
            <pc:docMk/>
            <pc:sldMk cId="0" sldId="256"/>
            <ac:spMk id="14" creationId="{378A5CD9-83CD-4722-A995-27FEB48E2FFE}"/>
          </ac:spMkLst>
        </pc:spChg>
        <pc:spChg chg="mod">
          <ac:chgData name="Louiza Kythreotou" userId="7cc80e5dd328c55e" providerId="LiveId" clId="{9EFEF6BB-39A4-43F9-AF3F-ECEF32E83F26}" dt="2021-01-22T12:36:16.456" v="7" actId="2711"/>
          <ac:spMkLst>
            <pc:docMk/>
            <pc:sldMk cId="0" sldId="256"/>
            <ac:spMk id="15" creationId="{E2CC62EB-14B2-4F1D-9A93-157D8AC2F03F}"/>
          </ac:spMkLst>
        </pc:spChg>
      </pc:sldChg>
      <pc:sldChg chg="modSp mod">
        <pc:chgData name="Louiza Kythreotou" userId="7cc80e5dd328c55e" providerId="LiveId" clId="{9EFEF6BB-39A4-43F9-AF3F-ECEF32E83F26}" dt="2021-01-22T12:36:01.518" v="3" actId="2711"/>
        <pc:sldMkLst>
          <pc:docMk/>
          <pc:sldMk cId="0" sldId="264"/>
        </pc:sldMkLst>
        <pc:spChg chg="mod">
          <ac:chgData name="Louiza Kythreotou" userId="7cc80e5dd328c55e" providerId="LiveId" clId="{9EFEF6BB-39A4-43F9-AF3F-ECEF32E83F26}" dt="2021-01-22T12:36:01.518" v="3" actId="2711"/>
          <ac:spMkLst>
            <pc:docMk/>
            <pc:sldMk cId="0" sldId="264"/>
            <ac:spMk id="43" creationId="{00000000-0000-0000-0000-000000000000}"/>
          </ac:spMkLst>
        </pc:spChg>
      </pc:sldChg>
      <pc:sldChg chg="modSp">
        <pc:chgData name="Louiza Kythreotou" userId="7cc80e5dd328c55e" providerId="LiveId" clId="{9EFEF6BB-39A4-43F9-AF3F-ECEF32E83F26}" dt="2021-01-22T12:36:43.908" v="11" actId="2711"/>
        <pc:sldMkLst>
          <pc:docMk/>
          <pc:sldMk cId="892460061" sldId="265"/>
        </pc:sldMkLst>
        <pc:spChg chg="mod">
          <ac:chgData name="Louiza Kythreotou" userId="7cc80e5dd328c55e" providerId="LiveId" clId="{9EFEF6BB-39A4-43F9-AF3F-ECEF32E83F26}" dt="2021-01-22T12:36:39.370" v="10" actId="2711"/>
          <ac:spMkLst>
            <pc:docMk/>
            <pc:sldMk cId="892460061" sldId="265"/>
            <ac:spMk id="10" creationId="{AFD69D7B-BCDB-4C8A-8563-1357E4ABC7C9}"/>
          </ac:spMkLst>
        </pc:spChg>
        <pc:spChg chg="mod">
          <ac:chgData name="Louiza Kythreotou" userId="7cc80e5dd328c55e" providerId="LiveId" clId="{9EFEF6BB-39A4-43F9-AF3F-ECEF32E83F26}" dt="2021-01-22T12:36:43.908" v="11" actId="2711"/>
          <ac:spMkLst>
            <pc:docMk/>
            <pc:sldMk cId="892460061" sldId="265"/>
            <ac:spMk id="18" creationId="{49C01DE4-6F7C-4D84-9A64-0A7CD37A0C50}"/>
          </ac:spMkLst>
        </pc:spChg>
      </pc:sldChg>
      <pc:sldChg chg="modSp">
        <pc:chgData name="Louiza Kythreotou" userId="7cc80e5dd328c55e" providerId="LiveId" clId="{9EFEF6BB-39A4-43F9-AF3F-ECEF32E83F26}" dt="2021-01-22T12:38:16.488" v="13" actId="2711"/>
        <pc:sldMkLst>
          <pc:docMk/>
          <pc:sldMk cId="3049836426" sldId="266"/>
        </pc:sldMkLst>
        <pc:spChg chg="mod">
          <ac:chgData name="Louiza Kythreotou" userId="7cc80e5dd328c55e" providerId="LiveId" clId="{9EFEF6BB-39A4-43F9-AF3F-ECEF32E83F26}" dt="2021-01-22T12:38:13.345" v="12" actId="2711"/>
          <ac:spMkLst>
            <pc:docMk/>
            <pc:sldMk cId="3049836426" sldId="266"/>
            <ac:spMk id="15" creationId="{70D82D63-932F-4075-A66E-281475CF0306}"/>
          </ac:spMkLst>
        </pc:spChg>
        <pc:spChg chg="mod">
          <ac:chgData name="Louiza Kythreotou" userId="7cc80e5dd328c55e" providerId="LiveId" clId="{9EFEF6BB-39A4-43F9-AF3F-ECEF32E83F26}" dt="2021-01-22T12:38:16.488" v="13" actId="2711"/>
          <ac:spMkLst>
            <pc:docMk/>
            <pc:sldMk cId="3049836426" sldId="266"/>
            <ac:spMk id="19" creationId="{2C498A7F-35BC-483D-83EE-99DE5C16D045}"/>
          </ac:spMkLst>
        </pc:spChg>
      </pc:sldChg>
      <pc:sldChg chg="modSp mod">
        <pc:chgData name="Louiza Kythreotou" userId="7cc80e5dd328c55e" providerId="LiveId" clId="{9EFEF6BB-39A4-43F9-AF3F-ECEF32E83F26}" dt="2021-01-22T12:38:37.417" v="16" actId="20577"/>
        <pc:sldMkLst>
          <pc:docMk/>
          <pc:sldMk cId="3337848300" sldId="270"/>
        </pc:sldMkLst>
        <pc:spChg chg="mod">
          <ac:chgData name="Louiza Kythreotou" userId="7cc80e5dd328c55e" providerId="LiveId" clId="{9EFEF6BB-39A4-43F9-AF3F-ECEF32E83F26}" dt="2021-01-22T12:38:37.417" v="16" actId="20577"/>
          <ac:spMkLst>
            <pc:docMk/>
            <pc:sldMk cId="3337848300" sldId="270"/>
            <ac:spMk id="5" creationId="{00000000-0000-0000-0000-000000000000}"/>
          </ac:spMkLst>
        </pc:spChg>
        <pc:spChg chg="mod">
          <ac:chgData name="Louiza Kythreotou" userId="7cc80e5dd328c55e" providerId="LiveId" clId="{9EFEF6BB-39A4-43F9-AF3F-ECEF32E83F26}" dt="2021-01-22T12:38:30.808" v="15" actId="14100"/>
          <ac:spMkLst>
            <pc:docMk/>
            <pc:sldMk cId="3337848300" sldId="270"/>
            <ac:spMk id="9" creationId="{8D17A071-0285-4440-8E06-A80C94A1ADCE}"/>
          </ac:spMkLst>
        </pc:spChg>
      </pc:sldChg>
      <pc:sldChg chg="modSp mod">
        <pc:chgData name="Louiza Kythreotou" userId="7cc80e5dd328c55e" providerId="LiveId" clId="{9EFEF6BB-39A4-43F9-AF3F-ECEF32E83F26}" dt="2021-01-22T12:38:47.921" v="18" actId="14100"/>
        <pc:sldMkLst>
          <pc:docMk/>
          <pc:sldMk cId="3996022508" sldId="271"/>
        </pc:sldMkLst>
        <pc:spChg chg="mod">
          <ac:chgData name="Louiza Kythreotou" userId="7cc80e5dd328c55e" providerId="LiveId" clId="{9EFEF6BB-39A4-43F9-AF3F-ECEF32E83F26}" dt="2021-01-22T12:38:47.921" v="18" actId="14100"/>
          <ac:spMkLst>
            <pc:docMk/>
            <pc:sldMk cId="3996022508" sldId="271"/>
            <ac:spMk id="5" creationId="{00000000-0000-0000-0000-000000000000}"/>
          </ac:spMkLst>
        </pc:spChg>
      </pc:sldChg>
      <pc:sldChg chg="modSp mod">
        <pc:chgData name="Louiza Kythreotou" userId="7cc80e5dd328c55e" providerId="LiveId" clId="{9EFEF6BB-39A4-43F9-AF3F-ECEF32E83F26}" dt="2021-01-22T12:39:10.791" v="22" actId="2711"/>
        <pc:sldMkLst>
          <pc:docMk/>
          <pc:sldMk cId="2142066692" sldId="272"/>
        </pc:sldMkLst>
        <pc:spChg chg="mod">
          <ac:chgData name="Louiza Kythreotou" userId="7cc80e5dd328c55e" providerId="LiveId" clId="{9EFEF6BB-39A4-43F9-AF3F-ECEF32E83F26}" dt="2021-01-22T12:39:06.642" v="21" actId="1076"/>
          <ac:spMkLst>
            <pc:docMk/>
            <pc:sldMk cId="2142066692" sldId="272"/>
            <ac:spMk id="5" creationId="{00000000-0000-0000-0000-000000000000}"/>
          </ac:spMkLst>
        </pc:spChg>
        <pc:spChg chg="mod">
          <ac:chgData name="Louiza Kythreotou" userId="7cc80e5dd328c55e" providerId="LiveId" clId="{9EFEF6BB-39A4-43F9-AF3F-ECEF32E83F26}" dt="2021-01-22T12:39:10.791" v="22" actId="2711"/>
          <ac:spMkLst>
            <pc:docMk/>
            <pc:sldMk cId="2142066692" sldId="272"/>
            <ac:spMk id="18" creationId="{944B7A75-52A7-4494-9184-D0254DFC28CA}"/>
          </ac:spMkLst>
        </pc:spChg>
      </pc:sldChg>
      <pc:sldChg chg="modSp">
        <pc:chgData name="Louiza Kythreotou" userId="7cc80e5dd328c55e" providerId="LiveId" clId="{9EFEF6BB-39A4-43F9-AF3F-ECEF32E83F26}" dt="2021-01-22T12:36:33.066" v="9" actId="2711"/>
        <pc:sldMkLst>
          <pc:docMk/>
          <pc:sldMk cId="4118142818" sldId="276"/>
        </pc:sldMkLst>
        <pc:spChg chg="mod">
          <ac:chgData name="Louiza Kythreotou" userId="7cc80e5dd328c55e" providerId="LiveId" clId="{9EFEF6BB-39A4-43F9-AF3F-ECEF32E83F26}" dt="2021-01-22T12:36:23.486" v="8" actId="2711"/>
          <ac:spMkLst>
            <pc:docMk/>
            <pc:sldMk cId="4118142818" sldId="276"/>
            <ac:spMk id="8" creationId="{4D4ED82C-BA15-476E-94A5-385CC3F52858}"/>
          </ac:spMkLst>
        </pc:spChg>
        <pc:spChg chg="mod">
          <ac:chgData name="Louiza Kythreotou" userId="7cc80e5dd328c55e" providerId="LiveId" clId="{9EFEF6BB-39A4-43F9-AF3F-ECEF32E83F26}" dt="2021-01-22T12:36:33.066" v="9" actId="2711"/>
          <ac:spMkLst>
            <pc:docMk/>
            <pc:sldMk cId="4118142818" sldId="276"/>
            <ac:spMk id="10" creationId="{EA97A1FD-5833-4F58-906C-42A9B098C86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uma vietturi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88A1FD-7C06-49DE-8628-8CF2F444D456}" type="datetimeFigureOut">
              <a:rPr lang="en-US" smtClean="0"/>
              <a:t>02-Feb-21</a:t>
            </a:fld>
            <a:endParaRPr lang="en-US"/>
          </a:p>
        </p:txBody>
      </p:sp>
      <p:sp>
        <p:nvSpPr>
          <p:cNvPr id="4" name="Slaida attēla vietturi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Piezīmju vietturi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6" name="Kājenes vietturi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aida numura vietturi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C46B35-68A3-46D0-87C9-1DD84EF4C19C}" type="slidenum">
              <a:rPr lang="en-US" smtClean="0"/>
              <a:t>‹#›</a:t>
            </a:fld>
            <a:endParaRPr lang="en-US"/>
          </a:p>
        </p:txBody>
      </p:sp>
    </p:spTree>
    <p:extLst>
      <p:ext uri="{BB962C8B-B14F-4D97-AF65-F5344CB8AC3E}">
        <p14:creationId xmlns:p14="http://schemas.microsoft.com/office/powerpoint/2010/main" val="4205441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46B35-68A3-46D0-87C9-1DD84EF4C19C}" type="slidenum">
              <a:rPr lang="en-US" smtClean="0"/>
              <a:t>1</a:t>
            </a:fld>
            <a:endParaRPr lang="en-US"/>
          </a:p>
        </p:txBody>
      </p:sp>
    </p:spTree>
    <p:extLst>
      <p:ext uri="{BB962C8B-B14F-4D97-AF65-F5344CB8AC3E}">
        <p14:creationId xmlns:p14="http://schemas.microsoft.com/office/powerpoint/2010/main" val="1137777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err="1"/>
              <a:t>Space</a:t>
            </a:r>
            <a:r>
              <a:rPr lang="lv-LV" dirty="0"/>
              <a:t> </a:t>
            </a:r>
            <a:r>
              <a:rPr lang="lv-LV" dirty="0" err="1"/>
              <a:t>rocket</a:t>
            </a:r>
            <a:endParaRPr lang="en-US" dirty="0"/>
          </a:p>
        </p:txBody>
      </p:sp>
      <p:sp>
        <p:nvSpPr>
          <p:cNvPr id="4" name="Slaida numura vietturis 3"/>
          <p:cNvSpPr>
            <a:spLocks noGrp="1"/>
          </p:cNvSpPr>
          <p:nvPr>
            <p:ph type="sldNum" sz="quarter" idx="5"/>
          </p:nvPr>
        </p:nvSpPr>
        <p:spPr/>
        <p:txBody>
          <a:bodyPr/>
          <a:lstStyle/>
          <a:p>
            <a:fld id="{E8C46B35-68A3-46D0-87C9-1DD84EF4C19C}" type="slidenum">
              <a:rPr lang="en-US" smtClean="0"/>
              <a:t>2</a:t>
            </a:fld>
            <a:endParaRPr lang="en-US"/>
          </a:p>
        </p:txBody>
      </p:sp>
    </p:spTree>
    <p:extLst>
      <p:ext uri="{BB962C8B-B14F-4D97-AF65-F5344CB8AC3E}">
        <p14:creationId xmlns:p14="http://schemas.microsoft.com/office/powerpoint/2010/main" val="3245872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err="1"/>
              <a:t>Space</a:t>
            </a:r>
            <a:r>
              <a:rPr lang="lv-LV" dirty="0"/>
              <a:t> </a:t>
            </a:r>
            <a:r>
              <a:rPr lang="lv-LV" dirty="0" err="1"/>
              <a:t>rocket</a:t>
            </a:r>
            <a:endParaRPr lang="en-US" dirty="0"/>
          </a:p>
        </p:txBody>
      </p:sp>
      <p:sp>
        <p:nvSpPr>
          <p:cNvPr id="4" name="Slaida numura vietturis 3"/>
          <p:cNvSpPr>
            <a:spLocks noGrp="1"/>
          </p:cNvSpPr>
          <p:nvPr>
            <p:ph type="sldNum" sz="quarter" idx="5"/>
          </p:nvPr>
        </p:nvSpPr>
        <p:spPr/>
        <p:txBody>
          <a:bodyPr/>
          <a:lstStyle/>
          <a:p>
            <a:fld id="{E8C46B35-68A3-46D0-87C9-1DD84EF4C19C}" type="slidenum">
              <a:rPr lang="en-US" smtClean="0"/>
              <a:t>3</a:t>
            </a:fld>
            <a:endParaRPr lang="en-US"/>
          </a:p>
        </p:txBody>
      </p:sp>
    </p:spTree>
    <p:extLst>
      <p:ext uri="{BB962C8B-B14F-4D97-AF65-F5344CB8AC3E}">
        <p14:creationId xmlns:p14="http://schemas.microsoft.com/office/powerpoint/2010/main" val="2707331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err="1"/>
              <a:t>Space</a:t>
            </a:r>
            <a:r>
              <a:rPr lang="lv-LV" dirty="0"/>
              <a:t> </a:t>
            </a:r>
            <a:r>
              <a:rPr lang="lv-LV" dirty="0" err="1"/>
              <a:t>rocket</a:t>
            </a:r>
            <a:endParaRPr lang="en-US" dirty="0"/>
          </a:p>
        </p:txBody>
      </p:sp>
      <p:sp>
        <p:nvSpPr>
          <p:cNvPr id="4" name="Slaida numura vietturis 3"/>
          <p:cNvSpPr>
            <a:spLocks noGrp="1"/>
          </p:cNvSpPr>
          <p:nvPr>
            <p:ph type="sldNum" sz="quarter" idx="5"/>
          </p:nvPr>
        </p:nvSpPr>
        <p:spPr/>
        <p:txBody>
          <a:bodyPr/>
          <a:lstStyle/>
          <a:p>
            <a:fld id="{E8C46B35-68A3-46D0-87C9-1DD84EF4C19C}" type="slidenum">
              <a:rPr lang="en-US" smtClean="0"/>
              <a:t>4</a:t>
            </a:fld>
            <a:endParaRPr lang="en-US"/>
          </a:p>
        </p:txBody>
      </p:sp>
    </p:spTree>
    <p:extLst>
      <p:ext uri="{BB962C8B-B14F-4D97-AF65-F5344CB8AC3E}">
        <p14:creationId xmlns:p14="http://schemas.microsoft.com/office/powerpoint/2010/main" val="4023604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err="1"/>
              <a:t>Space</a:t>
            </a:r>
            <a:r>
              <a:rPr lang="lv-LV" dirty="0"/>
              <a:t> </a:t>
            </a:r>
            <a:r>
              <a:rPr lang="lv-LV" dirty="0" err="1"/>
              <a:t>rocket</a:t>
            </a:r>
            <a:endParaRPr lang="en-US" dirty="0"/>
          </a:p>
        </p:txBody>
      </p:sp>
      <p:sp>
        <p:nvSpPr>
          <p:cNvPr id="4" name="Slaida numura vietturis 3"/>
          <p:cNvSpPr>
            <a:spLocks noGrp="1"/>
          </p:cNvSpPr>
          <p:nvPr>
            <p:ph type="sldNum" sz="quarter" idx="5"/>
          </p:nvPr>
        </p:nvSpPr>
        <p:spPr/>
        <p:txBody>
          <a:bodyPr/>
          <a:lstStyle/>
          <a:p>
            <a:fld id="{E8C46B35-68A3-46D0-87C9-1DD84EF4C19C}" type="slidenum">
              <a:rPr lang="en-US" smtClean="0"/>
              <a:t>5</a:t>
            </a:fld>
            <a:endParaRPr lang="en-US"/>
          </a:p>
        </p:txBody>
      </p:sp>
    </p:spTree>
    <p:extLst>
      <p:ext uri="{BB962C8B-B14F-4D97-AF65-F5344CB8AC3E}">
        <p14:creationId xmlns:p14="http://schemas.microsoft.com/office/powerpoint/2010/main" val="964848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err="1"/>
              <a:t>Space</a:t>
            </a:r>
            <a:r>
              <a:rPr lang="lv-LV" dirty="0"/>
              <a:t> </a:t>
            </a:r>
            <a:r>
              <a:rPr lang="lv-LV" dirty="0" err="1"/>
              <a:t>rocket</a:t>
            </a:r>
            <a:endParaRPr lang="en-US" dirty="0"/>
          </a:p>
        </p:txBody>
      </p:sp>
      <p:sp>
        <p:nvSpPr>
          <p:cNvPr id="4" name="Slaida numura vietturis 3"/>
          <p:cNvSpPr>
            <a:spLocks noGrp="1"/>
          </p:cNvSpPr>
          <p:nvPr>
            <p:ph type="sldNum" sz="quarter" idx="5"/>
          </p:nvPr>
        </p:nvSpPr>
        <p:spPr/>
        <p:txBody>
          <a:bodyPr/>
          <a:lstStyle/>
          <a:p>
            <a:fld id="{E8C46B35-68A3-46D0-87C9-1DD84EF4C19C}" type="slidenum">
              <a:rPr lang="en-US" smtClean="0"/>
              <a:t>6</a:t>
            </a:fld>
            <a:endParaRPr lang="en-US"/>
          </a:p>
        </p:txBody>
      </p:sp>
    </p:spTree>
    <p:extLst>
      <p:ext uri="{BB962C8B-B14F-4D97-AF65-F5344CB8AC3E}">
        <p14:creationId xmlns:p14="http://schemas.microsoft.com/office/powerpoint/2010/main" val="3470801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err="1"/>
              <a:t>Space</a:t>
            </a:r>
            <a:r>
              <a:rPr lang="lv-LV" dirty="0"/>
              <a:t> </a:t>
            </a:r>
            <a:r>
              <a:rPr lang="lv-LV" dirty="0" err="1"/>
              <a:t>rocket</a:t>
            </a:r>
            <a:endParaRPr lang="en-US" dirty="0"/>
          </a:p>
        </p:txBody>
      </p:sp>
      <p:sp>
        <p:nvSpPr>
          <p:cNvPr id="4" name="Slaida numura vietturis 3"/>
          <p:cNvSpPr>
            <a:spLocks noGrp="1"/>
          </p:cNvSpPr>
          <p:nvPr>
            <p:ph type="sldNum" sz="quarter" idx="5"/>
          </p:nvPr>
        </p:nvSpPr>
        <p:spPr/>
        <p:txBody>
          <a:bodyPr/>
          <a:lstStyle/>
          <a:p>
            <a:fld id="{E8C46B35-68A3-46D0-87C9-1DD84EF4C19C}" type="slidenum">
              <a:rPr lang="en-US" smtClean="0"/>
              <a:t>7</a:t>
            </a:fld>
            <a:endParaRPr lang="en-US"/>
          </a:p>
        </p:txBody>
      </p:sp>
    </p:spTree>
    <p:extLst>
      <p:ext uri="{BB962C8B-B14F-4D97-AF65-F5344CB8AC3E}">
        <p14:creationId xmlns:p14="http://schemas.microsoft.com/office/powerpoint/2010/main" val="1123625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err="1"/>
              <a:t>Space</a:t>
            </a:r>
            <a:r>
              <a:rPr lang="lv-LV" dirty="0"/>
              <a:t> </a:t>
            </a:r>
            <a:r>
              <a:rPr lang="lv-LV" dirty="0" err="1"/>
              <a:t>rocket</a:t>
            </a:r>
            <a:endParaRPr lang="en-US" dirty="0"/>
          </a:p>
        </p:txBody>
      </p:sp>
      <p:sp>
        <p:nvSpPr>
          <p:cNvPr id="4" name="Slaida numura vietturis 3"/>
          <p:cNvSpPr>
            <a:spLocks noGrp="1"/>
          </p:cNvSpPr>
          <p:nvPr>
            <p:ph type="sldNum" sz="quarter" idx="5"/>
          </p:nvPr>
        </p:nvSpPr>
        <p:spPr/>
        <p:txBody>
          <a:bodyPr/>
          <a:lstStyle/>
          <a:p>
            <a:fld id="{E8C46B35-68A3-46D0-87C9-1DD84EF4C19C}" type="slidenum">
              <a:rPr lang="en-US" smtClean="0"/>
              <a:t>8</a:t>
            </a:fld>
            <a:endParaRPr lang="en-US"/>
          </a:p>
        </p:txBody>
      </p:sp>
    </p:spTree>
    <p:extLst>
      <p:ext uri="{BB962C8B-B14F-4D97-AF65-F5344CB8AC3E}">
        <p14:creationId xmlns:p14="http://schemas.microsoft.com/office/powerpoint/2010/main" val="3255679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err="1"/>
              <a:t>Space</a:t>
            </a:r>
            <a:r>
              <a:rPr lang="lv-LV" dirty="0"/>
              <a:t> </a:t>
            </a:r>
            <a:r>
              <a:rPr lang="lv-LV" dirty="0" err="1"/>
              <a:t>rocket</a:t>
            </a:r>
            <a:endParaRPr lang="en-US" dirty="0"/>
          </a:p>
        </p:txBody>
      </p:sp>
      <p:sp>
        <p:nvSpPr>
          <p:cNvPr id="4" name="Slaida numura vietturis 3"/>
          <p:cNvSpPr>
            <a:spLocks noGrp="1"/>
          </p:cNvSpPr>
          <p:nvPr>
            <p:ph type="sldNum" sz="quarter" idx="5"/>
          </p:nvPr>
        </p:nvSpPr>
        <p:spPr/>
        <p:txBody>
          <a:bodyPr/>
          <a:lstStyle/>
          <a:p>
            <a:fld id="{E8C46B35-68A3-46D0-87C9-1DD84EF4C19C}" type="slidenum">
              <a:rPr lang="en-US" smtClean="0"/>
              <a:t>9</a:t>
            </a:fld>
            <a:endParaRPr lang="en-US"/>
          </a:p>
        </p:txBody>
      </p:sp>
    </p:spTree>
    <p:extLst>
      <p:ext uri="{BB962C8B-B14F-4D97-AF65-F5344CB8AC3E}">
        <p14:creationId xmlns:p14="http://schemas.microsoft.com/office/powerpoint/2010/main" val="2604373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02-Feb-21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02-Feb-21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02-Feb-21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7829" y="1826079"/>
            <a:ext cx="6662057" cy="1260021"/>
          </a:xfrm>
        </p:spPr>
        <p:txBody>
          <a:bodyPr/>
          <a:lstStyle/>
          <a:p>
            <a:r>
              <a:rPr lang="en-US"/>
              <a:t>Click to edit Master title style</a:t>
            </a:r>
          </a:p>
        </p:txBody>
      </p:sp>
      <p:sp>
        <p:nvSpPr>
          <p:cNvPr id="3" name="Subtitle 2"/>
          <p:cNvSpPr>
            <a:spLocks noGrp="1"/>
          </p:cNvSpPr>
          <p:nvPr>
            <p:ph type="subTitle" idx="1"/>
          </p:nvPr>
        </p:nvSpPr>
        <p:spPr>
          <a:xfrm>
            <a:off x="1175657" y="3331028"/>
            <a:ext cx="5486400" cy="1502229"/>
          </a:xfrm>
        </p:spPr>
        <p:txBody>
          <a:bodyPr/>
          <a:lstStyle>
            <a:lvl1pPr marL="0" indent="0" algn="ctr">
              <a:buNone/>
              <a:defRPr>
                <a:solidFill>
                  <a:schemeClr val="tx1">
                    <a:tint val="75000"/>
                  </a:schemeClr>
                </a:solidFill>
              </a:defRPr>
            </a:lvl1pPr>
            <a:lvl2pPr marL="391866" indent="0" algn="ctr">
              <a:buNone/>
              <a:defRPr>
                <a:solidFill>
                  <a:schemeClr val="tx1">
                    <a:tint val="75000"/>
                  </a:schemeClr>
                </a:solidFill>
              </a:defRPr>
            </a:lvl2pPr>
            <a:lvl3pPr marL="783732" indent="0" algn="ctr">
              <a:buNone/>
              <a:defRPr>
                <a:solidFill>
                  <a:schemeClr val="tx1">
                    <a:tint val="75000"/>
                  </a:schemeClr>
                </a:solidFill>
              </a:defRPr>
            </a:lvl3pPr>
            <a:lvl4pPr marL="1175598" indent="0" algn="ctr">
              <a:buNone/>
              <a:defRPr>
                <a:solidFill>
                  <a:schemeClr val="tx1">
                    <a:tint val="75000"/>
                  </a:schemeClr>
                </a:solidFill>
              </a:defRPr>
            </a:lvl4pPr>
            <a:lvl5pPr marL="1567464" indent="0" algn="ctr">
              <a:buNone/>
              <a:defRPr>
                <a:solidFill>
                  <a:schemeClr val="tx1">
                    <a:tint val="75000"/>
                  </a:schemeClr>
                </a:solidFill>
              </a:defRPr>
            </a:lvl5pPr>
            <a:lvl6pPr marL="1959331" indent="0" algn="ctr">
              <a:buNone/>
              <a:defRPr>
                <a:solidFill>
                  <a:schemeClr val="tx1">
                    <a:tint val="75000"/>
                  </a:schemeClr>
                </a:solidFill>
              </a:defRPr>
            </a:lvl6pPr>
            <a:lvl7pPr marL="2351197" indent="0" algn="ctr">
              <a:buNone/>
              <a:defRPr>
                <a:solidFill>
                  <a:schemeClr val="tx1">
                    <a:tint val="75000"/>
                  </a:schemeClr>
                </a:solidFill>
              </a:defRPr>
            </a:lvl7pPr>
            <a:lvl8pPr marL="2743063" indent="0" algn="ctr">
              <a:buNone/>
              <a:defRPr>
                <a:solidFill>
                  <a:schemeClr val="tx1">
                    <a:tint val="75000"/>
                  </a:schemeClr>
                </a:solidFill>
              </a:defRPr>
            </a:lvl8pPr>
            <a:lvl9pPr marL="313492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02-Feb-21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038935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02-Feb-21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499960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9126" y="3777343"/>
            <a:ext cx="6662057" cy="1167493"/>
          </a:xfrm>
        </p:spPr>
        <p:txBody>
          <a:bodyPr anchor="t"/>
          <a:lstStyle>
            <a:lvl1pPr algn="l">
              <a:defRPr sz="3428" b="1" cap="all"/>
            </a:lvl1pPr>
          </a:lstStyle>
          <a:p>
            <a:r>
              <a:rPr lang="en-US"/>
              <a:t>Click to edit Master title style</a:t>
            </a:r>
          </a:p>
        </p:txBody>
      </p:sp>
      <p:sp>
        <p:nvSpPr>
          <p:cNvPr id="3" name="Text Placeholder 2"/>
          <p:cNvSpPr>
            <a:spLocks noGrp="1"/>
          </p:cNvSpPr>
          <p:nvPr>
            <p:ph type="body" idx="1"/>
          </p:nvPr>
        </p:nvSpPr>
        <p:spPr>
          <a:xfrm>
            <a:off x="619126" y="2491469"/>
            <a:ext cx="6662057" cy="1285875"/>
          </a:xfrm>
        </p:spPr>
        <p:txBody>
          <a:bodyPr anchor="b"/>
          <a:lstStyle>
            <a:lvl1pPr marL="0" indent="0">
              <a:buNone/>
              <a:defRPr sz="1714">
                <a:solidFill>
                  <a:schemeClr val="tx1">
                    <a:tint val="75000"/>
                  </a:schemeClr>
                </a:solidFill>
              </a:defRPr>
            </a:lvl1pPr>
            <a:lvl2pPr marL="391866" indent="0">
              <a:buNone/>
              <a:defRPr sz="1543">
                <a:solidFill>
                  <a:schemeClr val="tx1">
                    <a:tint val="75000"/>
                  </a:schemeClr>
                </a:solidFill>
              </a:defRPr>
            </a:lvl2pPr>
            <a:lvl3pPr marL="783732" indent="0">
              <a:buNone/>
              <a:defRPr sz="1371">
                <a:solidFill>
                  <a:schemeClr val="tx1">
                    <a:tint val="75000"/>
                  </a:schemeClr>
                </a:solidFill>
              </a:defRPr>
            </a:lvl3pPr>
            <a:lvl4pPr marL="1175598" indent="0">
              <a:buNone/>
              <a:defRPr sz="1200">
                <a:solidFill>
                  <a:schemeClr val="tx1">
                    <a:tint val="75000"/>
                  </a:schemeClr>
                </a:solidFill>
              </a:defRPr>
            </a:lvl4pPr>
            <a:lvl5pPr marL="1567464" indent="0">
              <a:buNone/>
              <a:defRPr sz="1200">
                <a:solidFill>
                  <a:schemeClr val="tx1">
                    <a:tint val="75000"/>
                  </a:schemeClr>
                </a:solidFill>
              </a:defRPr>
            </a:lvl5pPr>
            <a:lvl6pPr marL="1959331" indent="0">
              <a:buNone/>
              <a:defRPr sz="1200">
                <a:solidFill>
                  <a:schemeClr val="tx1">
                    <a:tint val="75000"/>
                  </a:schemeClr>
                </a:solidFill>
              </a:defRPr>
            </a:lvl6pPr>
            <a:lvl7pPr marL="2351197" indent="0">
              <a:buNone/>
              <a:defRPr sz="1200">
                <a:solidFill>
                  <a:schemeClr val="tx1">
                    <a:tint val="75000"/>
                  </a:schemeClr>
                </a:solidFill>
              </a:defRPr>
            </a:lvl7pPr>
            <a:lvl8pPr marL="2743063" indent="0">
              <a:buNone/>
              <a:defRPr sz="1200">
                <a:solidFill>
                  <a:schemeClr val="tx1">
                    <a:tint val="75000"/>
                  </a:schemeClr>
                </a:solidFill>
              </a:defRPr>
            </a:lvl8pPr>
            <a:lvl9pPr marL="3134929"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02-Feb-21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23472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91886" y="1371600"/>
            <a:ext cx="3461657" cy="3879397"/>
          </a:xfrm>
        </p:spPr>
        <p:txBody>
          <a:bodyPr/>
          <a:lstStyle>
            <a:lvl1pPr>
              <a:defRPr sz="2400"/>
            </a:lvl1pPr>
            <a:lvl2pPr>
              <a:defRPr sz="2057"/>
            </a:lvl2pPr>
            <a:lvl3pPr>
              <a:defRPr sz="1714"/>
            </a:lvl3pPr>
            <a:lvl4pPr>
              <a:defRPr sz="1543"/>
            </a:lvl4pPr>
            <a:lvl5pPr>
              <a:defRPr sz="1543"/>
            </a:lvl5pPr>
            <a:lvl6pPr>
              <a:defRPr sz="1543"/>
            </a:lvl6pPr>
            <a:lvl7pPr>
              <a:defRPr sz="1543"/>
            </a:lvl7pPr>
            <a:lvl8pPr>
              <a:defRPr sz="1543"/>
            </a:lvl8pPr>
            <a:lvl9pPr>
              <a:defRPr sz="15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84172" y="1371600"/>
            <a:ext cx="3461657" cy="3879397"/>
          </a:xfrm>
        </p:spPr>
        <p:txBody>
          <a:bodyPr/>
          <a:lstStyle>
            <a:lvl1pPr>
              <a:defRPr sz="2400"/>
            </a:lvl1pPr>
            <a:lvl2pPr>
              <a:defRPr sz="2057"/>
            </a:lvl2pPr>
            <a:lvl3pPr>
              <a:defRPr sz="1714"/>
            </a:lvl3pPr>
            <a:lvl4pPr>
              <a:defRPr sz="1543"/>
            </a:lvl4pPr>
            <a:lvl5pPr>
              <a:defRPr sz="1543"/>
            </a:lvl5pPr>
            <a:lvl6pPr>
              <a:defRPr sz="1543"/>
            </a:lvl6pPr>
            <a:lvl7pPr>
              <a:defRPr sz="1543"/>
            </a:lvl7pPr>
            <a:lvl8pPr>
              <a:defRPr sz="1543"/>
            </a:lvl8pPr>
            <a:lvl9pPr>
              <a:defRPr sz="15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02-Feb-21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037543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91886" y="1315811"/>
            <a:ext cx="3463018" cy="548367"/>
          </a:xfrm>
        </p:spPr>
        <p:txBody>
          <a:bodyPr anchor="b"/>
          <a:lstStyle>
            <a:lvl1pPr marL="0" indent="0">
              <a:buNone/>
              <a:defRPr sz="2057" b="1"/>
            </a:lvl1pPr>
            <a:lvl2pPr marL="391866" indent="0">
              <a:buNone/>
              <a:defRPr sz="1714" b="1"/>
            </a:lvl2pPr>
            <a:lvl3pPr marL="783732" indent="0">
              <a:buNone/>
              <a:defRPr sz="1543" b="1"/>
            </a:lvl3pPr>
            <a:lvl4pPr marL="1175598" indent="0">
              <a:buNone/>
              <a:defRPr sz="1371" b="1"/>
            </a:lvl4pPr>
            <a:lvl5pPr marL="1567464" indent="0">
              <a:buNone/>
              <a:defRPr sz="1371" b="1"/>
            </a:lvl5pPr>
            <a:lvl6pPr marL="1959331" indent="0">
              <a:buNone/>
              <a:defRPr sz="1371" b="1"/>
            </a:lvl6pPr>
            <a:lvl7pPr marL="2351197" indent="0">
              <a:buNone/>
              <a:defRPr sz="1371" b="1"/>
            </a:lvl7pPr>
            <a:lvl8pPr marL="2743063" indent="0">
              <a:buNone/>
              <a:defRPr sz="1371" b="1"/>
            </a:lvl8pPr>
            <a:lvl9pPr marL="3134929" indent="0">
              <a:buNone/>
              <a:defRPr sz="1371" b="1"/>
            </a:lvl9pPr>
          </a:lstStyle>
          <a:p>
            <a:pPr lvl="0"/>
            <a:r>
              <a:rPr lang="en-US"/>
              <a:t>Click to edit Master text styles</a:t>
            </a:r>
          </a:p>
        </p:txBody>
      </p:sp>
      <p:sp>
        <p:nvSpPr>
          <p:cNvPr id="4" name="Content Placeholder 3"/>
          <p:cNvSpPr>
            <a:spLocks noGrp="1"/>
          </p:cNvSpPr>
          <p:nvPr>
            <p:ph sz="half" idx="2"/>
          </p:nvPr>
        </p:nvSpPr>
        <p:spPr>
          <a:xfrm>
            <a:off x="391886" y="1864179"/>
            <a:ext cx="3463018" cy="3386818"/>
          </a:xfrm>
        </p:spPr>
        <p:txBody>
          <a:bodyPr/>
          <a:lstStyle>
            <a:lvl1pPr>
              <a:defRPr sz="2057"/>
            </a:lvl1pPr>
            <a:lvl2pPr>
              <a:defRPr sz="1714"/>
            </a:lvl2pPr>
            <a:lvl3pPr>
              <a:defRPr sz="1543"/>
            </a:lvl3pPr>
            <a:lvl4pPr>
              <a:defRPr sz="1371"/>
            </a:lvl4pPr>
            <a:lvl5pPr>
              <a:defRPr sz="1371"/>
            </a:lvl5pPr>
            <a:lvl6pPr>
              <a:defRPr sz="1371"/>
            </a:lvl6pPr>
            <a:lvl7pPr>
              <a:defRPr sz="1371"/>
            </a:lvl7pPr>
            <a:lvl8pPr>
              <a:defRPr sz="1371"/>
            </a:lvl8pPr>
            <a:lvl9pPr>
              <a:defRPr sz="137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81450" y="1315811"/>
            <a:ext cx="3464379" cy="548367"/>
          </a:xfrm>
        </p:spPr>
        <p:txBody>
          <a:bodyPr anchor="b"/>
          <a:lstStyle>
            <a:lvl1pPr marL="0" indent="0">
              <a:buNone/>
              <a:defRPr sz="2057" b="1"/>
            </a:lvl1pPr>
            <a:lvl2pPr marL="391866" indent="0">
              <a:buNone/>
              <a:defRPr sz="1714" b="1"/>
            </a:lvl2pPr>
            <a:lvl3pPr marL="783732" indent="0">
              <a:buNone/>
              <a:defRPr sz="1543" b="1"/>
            </a:lvl3pPr>
            <a:lvl4pPr marL="1175598" indent="0">
              <a:buNone/>
              <a:defRPr sz="1371" b="1"/>
            </a:lvl4pPr>
            <a:lvl5pPr marL="1567464" indent="0">
              <a:buNone/>
              <a:defRPr sz="1371" b="1"/>
            </a:lvl5pPr>
            <a:lvl6pPr marL="1959331" indent="0">
              <a:buNone/>
              <a:defRPr sz="1371" b="1"/>
            </a:lvl6pPr>
            <a:lvl7pPr marL="2351197" indent="0">
              <a:buNone/>
              <a:defRPr sz="1371" b="1"/>
            </a:lvl7pPr>
            <a:lvl8pPr marL="2743063" indent="0">
              <a:buNone/>
              <a:defRPr sz="1371" b="1"/>
            </a:lvl8pPr>
            <a:lvl9pPr marL="3134929" indent="0">
              <a:buNone/>
              <a:defRPr sz="1371" b="1"/>
            </a:lvl9pPr>
          </a:lstStyle>
          <a:p>
            <a:pPr lvl="0"/>
            <a:r>
              <a:rPr lang="en-US"/>
              <a:t>Click to edit Master text styles</a:t>
            </a:r>
          </a:p>
        </p:txBody>
      </p:sp>
      <p:sp>
        <p:nvSpPr>
          <p:cNvPr id="6" name="Content Placeholder 5"/>
          <p:cNvSpPr>
            <a:spLocks noGrp="1"/>
          </p:cNvSpPr>
          <p:nvPr>
            <p:ph sz="quarter" idx="4"/>
          </p:nvPr>
        </p:nvSpPr>
        <p:spPr>
          <a:xfrm>
            <a:off x="3981450" y="1864179"/>
            <a:ext cx="3464379" cy="3386818"/>
          </a:xfrm>
        </p:spPr>
        <p:txBody>
          <a:bodyPr/>
          <a:lstStyle>
            <a:lvl1pPr>
              <a:defRPr sz="2057"/>
            </a:lvl1pPr>
            <a:lvl2pPr>
              <a:defRPr sz="1714"/>
            </a:lvl2pPr>
            <a:lvl3pPr>
              <a:defRPr sz="1543"/>
            </a:lvl3pPr>
            <a:lvl4pPr>
              <a:defRPr sz="1371"/>
            </a:lvl4pPr>
            <a:lvl5pPr>
              <a:defRPr sz="1371"/>
            </a:lvl5pPr>
            <a:lvl6pPr>
              <a:defRPr sz="1371"/>
            </a:lvl6pPr>
            <a:lvl7pPr>
              <a:defRPr sz="1371"/>
            </a:lvl7pPr>
            <a:lvl8pPr>
              <a:defRPr sz="1371"/>
            </a:lvl8pPr>
            <a:lvl9pPr>
              <a:defRPr sz="137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02-Feb-21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297417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02-Feb-21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149426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02-Feb-21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077419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91886" y="234043"/>
            <a:ext cx="2578554" cy="996043"/>
          </a:xfrm>
        </p:spPr>
        <p:txBody>
          <a:bodyPr anchor="b"/>
          <a:lstStyle>
            <a:lvl1pPr algn="l">
              <a:defRPr sz="1714" b="1"/>
            </a:lvl1pPr>
          </a:lstStyle>
          <a:p>
            <a:r>
              <a:rPr lang="en-US"/>
              <a:t>Click to edit Master title style</a:t>
            </a:r>
          </a:p>
        </p:txBody>
      </p:sp>
      <p:sp>
        <p:nvSpPr>
          <p:cNvPr id="3" name="Content Placeholder 2"/>
          <p:cNvSpPr>
            <a:spLocks noGrp="1"/>
          </p:cNvSpPr>
          <p:nvPr>
            <p:ph idx="1"/>
          </p:nvPr>
        </p:nvSpPr>
        <p:spPr>
          <a:xfrm>
            <a:off x="3064329" y="234043"/>
            <a:ext cx="4381500" cy="5016954"/>
          </a:xfrm>
        </p:spPr>
        <p:txBody>
          <a:bodyPr/>
          <a:lstStyle>
            <a:lvl1pPr>
              <a:defRPr sz="2743"/>
            </a:lvl1pPr>
            <a:lvl2pPr>
              <a:defRPr sz="2400"/>
            </a:lvl2pPr>
            <a:lvl3pPr>
              <a:defRPr sz="2057"/>
            </a:lvl3pPr>
            <a:lvl4pPr>
              <a:defRPr sz="1714"/>
            </a:lvl4pPr>
            <a:lvl5pPr>
              <a:defRPr sz="1714"/>
            </a:lvl5pPr>
            <a:lvl6pPr>
              <a:defRPr sz="1714"/>
            </a:lvl6pPr>
            <a:lvl7pPr>
              <a:defRPr sz="1714"/>
            </a:lvl7pPr>
            <a:lvl8pPr>
              <a:defRPr sz="1714"/>
            </a:lvl8pPr>
            <a:lvl9pPr>
              <a:defRPr sz="171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91886" y="1230086"/>
            <a:ext cx="2578554" cy="4020911"/>
          </a:xfrm>
        </p:spPr>
        <p:txBody>
          <a:bodyPr/>
          <a:lstStyle>
            <a:lvl1pPr marL="0" indent="0">
              <a:buNone/>
              <a:defRPr sz="1200"/>
            </a:lvl1pPr>
            <a:lvl2pPr marL="391866" indent="0">
              <a:buNone/>
              <a:defRPr sz="1029"/>
            </a:lvl2pPr>
            <a:lvl3pPr marL="783732" indent="0">
              <a:buNone/>
              <a:defRPr sz="857"/>
            </a:lvl3pPr>
            <a:lvl4pPr marL="1175598" indent="0">
              <a:buNone/>
              <a:defRPr sz="771"/>
            </a:lvl4pPr>
            <a:lvl5pPr marL="1567464" indent="0">
              <a:buNone/>
              <a:defRPr sz="771"/>
            </a:lvl5pPr>
            <a:lvl6pPr marL="1959331" indent="0">
              <a:buNone/>
              <a:defRPr sz="771"/>
            </a:lvl6pPr>
            <a:lvl7pPr marL="2351197" indent="0">
              <a:buNone/>
              <a:defRPr sz="771"/>
            </a:lvl7pPr>
            <a:lvl8pPr marL="2743063" indent="0">
              <a:buNone/>
              <a:defRPr sz="771"/>
            </a:lvl8pPr>
            <a:lvl9pPr marL="3134929" indent="0">
              <a:buNone/>
              <a:defRPr sz="771"/>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02-Feb-21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79395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02-Feb-21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36247" y="4114800"/>
            <a:ext cx="4702629" cy="485775"/>
          </a:xfrm>
        </p:spPr>
        <p:txBody>
          <a:bodyPr anchor="b"/>
          <a:lstStyle>
            <a:lvl1pPr algn="l">
              <a:defRPr sz="1714" b="1"/>
            </a:lvl1pPr>
          </a:lstStyle>
          <a:p>
            <a:r>
              <a:rPr lang="en-US"/>
              <a:t>Click to edit Master title style</a:t>
            </a:r>
          </a:p>
        </p:txBody>
      </p:sp>
      <p:sp>
        <p:nvSpPr>
          <p:cNvPr id="3" name="Picture Placeholder 2"/>
          <p:cNvSpPr>
            <a:spLocks noGrp="1"/>
          </p:cNvSpPr>
          <p:nvPr>
            <p:ph type="pic" idx="1"/>
          </p:nvPr>
        </p:nvSpPr>
        <p:spPr>
          <a:xfrm>
            <a:off x="1536247" y="525236"/>
            <a:ext cx="4702629" cy="3526971"/>
          </a:xfrm>
        </p:spPr>
        <p:txBody>
          <a:bodyPr/>
          <a:lstStyle>
            <a:lvl1pPr marL="0" indent="0">
              <a:buNone/>
              <a:defRPr sz="2743"/>
            </a:lvl1pPr>
            <a:lvl2pPr marL="391866" indent="0">
              <a:buNone/>
              <a:defRPr sz="2400"/>
            </a:lvl2pPr>
            <a:lvl3pPr marL="783732" indent="0">
              <a:buNone/>
              <a:defRPr sz="2057"/>
            </a:lvl3pPr>
            <a:lvl4pPr marL="1175598" indent="0">
              <a:buNone/>
              <a:defRPr sz="1714"/>
            </a:lvl4pPr>
            <a:lvl5pPr marL="1567464" indent="0">
              <a:buNone/>
              <a:defRPr sz="1714"/>
            </a:lvl5pPr>
            <a:lvl6pPr marL="1959331" indent="0">
              <a:buNone/>
              <a:defRPr sz="1714"/>
            </a:lvl6pPr>
            <a:lvl7pPr marL="2351197" indent="0">
              <a:buNone/>
              <a:defRPr sz="1714"/>
            </a:lvl7pPr>
            <a:lvl8pPr marL="2743063" indent="0">
              <a:buNone/>
              <a:defRPr sz="1714"/>
            </a:lvl8pPr>
            <a:lvl9pPr marL="3134929" indent="0">
              <a:buNone/>
              <a:defRPr sz="1714"/>
            </a:lvl9pPr>
          </a:lstStyle>
          <a:p>
            <a:endParaRPr lang="en-US"/>
          </a:p>
        </p:txBody>
      </p:sp>
      <p:sp>
        <p:nvSpPr>
          <p:cNvPr id="4" name="Text Placeholder 3"/>
          <p:cNvSpPr>
            <a:spLocks noGrp="1"/>
          </p:cNvSpPr>
          <p:nvPr>
            <p:ph type="body" sz="half" idx="2"/>
          </p:nvPr>
        </p:nvSpPr>
        <p:spPr>
          <a:xfrm>
            <a:off x="1536247" y="4600575"/>
            <a:ext cx="4702629" cy="689882"/>
          </a:xfrm>
        </p:spPr>
        <p:txBody>
          <a:bodyPr/>
          <a:lstStyle>
            <a:lvl1pPr marL="0" indent="0">
              <a:buNone/>
              <a:defRPr sz="1200"/>
            </a:lvl1pPr>
            <a:lvl2pPr marL="391866" indent="0">
              <a:buNone/>
              <a:defRPr sz="1029"/>
            </a:lvl2pPr>
            <a:lvl3pPr marL="783732" indent="0">
              <a:buNone/>
              <a:defRPr sz="857"/>
            </a:lvl3pPr>
            <a:lvl4pPr marL="1175598" indent="0">
              <a:buNone/>
              <a:defRPr sz="771"/>
            </a:lvl4pPr>
            <a:lvl5pPr marL="1567464" indent="0">
              <a:buNone/>
              <a:defRPr sz="771"/>
            </a:lvl5pPr>
            <a:lvl6pPr marL="1959331" indent="0">
              <a:buNone/>
              <a:defRPr sz="771"/>
            </a:lvl6pPr>
            <a:lvl7pPr marL="2351197" indent="0">
              <a:buNone/>
              <a:defRPr sz="771"/>
            </a:lvl7pPr>
            <a:lvl8pPr marL="2743063" indent="0">
              <a:buNone/>
              <a:defRPr sz="771"/>
            </a:lvl8pPr>
            <a:lvl9pPr marL="3134929" indent="0">
              <a:buNone/>
              <a:defRPr sz="771"/>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02-Feb-21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85173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02-Feb-21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586034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82343" y="235404"/>
            <a:ext cx="1763486" cy="501559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91886" y="235404"/>
            <a:ext cx="5159829" cy="50155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02-Feb-21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3992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02-Feb-21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02-Feb-21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02-Feb-21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02-Feb-21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02-Feb-21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02-Feb-21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02-Feb-21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02-Feb-21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1886" y="235404"/>
            <a:ext cx="7053943" cy="97971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91886" y="1371600"/>
            <a:ext cx="7053943" cy="387939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91886" y="5448301"/>
            <a:ext cx="1828800" cy="312964"/>
          </a:xfrm>
          <a:prstGeom prst="rect">
            <a:avLst/>
          </a:prstGeom>
        </p:spPr>
        <p:txBody>
          <a:bodyPr vert="horz" lIns="91440" tIns="45720" rIns="91440" bIns="45720" rtlCol="0" anchor="ctr"/>
          <a:lstStyle>
            <a:lvl1pPr algn="l">
              <a:defRPr sz="1029">
                <a:solidFill>
                  <a:schemeClr val="tx1">
                    <a:tint val="75000"/>
                  </a:schemeClr>
                </a:solidFill>
              </a:defRPr>
            </a:lvl1pPr>
          </a:lstStyle>
          <a:p>
            <a:fld id="{1D8BD707-D9CF-40AE-B4C6-C98DA3205C09}" type="datetimeFigureOut">
              <a:rPr lang="en-US" smtClean="0"/>
              <a:pPr/>
              <a:t>02-Feb-21</a:t>
            </a:fld>
            <a:endParaRPr lang="en-US"/>
          </a:p>
        </p:txBody>
      </p:sp>
      <p:sp>
        <p:nvSpPr>
          <p:cNvPr id="5" name="Footer Placeholder 4"/>
          <p:cNvSpPr>
            <a:spLocks noGrp="1"/>
          </p:cNvSpPr>
          <p:nvPr>
            <p:ph type="ftr" sz="quarter" idx="3"/>
          </p:nvPr>
        </p:nvSpPr>
        <p:spPr>
          <a:xfrm>
            <a:off x="2677886" y="5448301"/>
            <a:ext cx="2481943" cy="312964"/>
          </a:xfrm>
          <a:prstGeom prst="rect">
            <a:avLst/>
          </a:prstGeom>
        </p:spPr>
        <p:txBody>
          <a:bodyPr vert="horz" lIns="91440" tIns="45720" rIns="91440" bIns="45720" rtlCol="0" anchor="ctr"/>
          <a:lstStyle>
            <a:lvl1pPr algn="ctr">
              <a:defRPr sz="1029">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617029" y="5448301"/>
            <a:ext cx="1828800" cy="312964"/>
          </a:xfrm>
          <a:prstGeom prst="rect">
            <a:avLst/>
          </a:prstGeom>
        </p:spPr>
        <p:txBody>
          <a:bodyPr vert="horz" lIns="91440" tIns="45720" rIns="91440" bIns="45720" rtlCol="0" anchor="ctr"/>
          <a:lstStyle>
            <a:lvl1pPr algn="r">
              <a:defRPr sz="1029">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4449796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783732" rtl="0" eaLnBrk="1" latinLnBrk="0" hangingPunct="1">
        <a:spcBef>
          <a:spcPct val="0"/>
        </a:spcBef>
        <a:buNone/>
        <a:defRPr sz="3771" kern="1200">
          <a:solidFill>
            <a:schemeClr val="tx1"/>
          </a:solidFill>
          <a:latin typeface="+mj-lt"/>
          <a:ea typeface="+mj-ea"/>
          <a:cs typeface="+mj-cs"/>
        </a:defRPr>
      </a:lvl1pPr>
    </p:titleStyle>
    <p:bodyStyle>
      <a:lvl1pPr marL="293900" indent="-293900" algn="l" defTabSz="783732" rtl="0" eaLnBrk="1" latinLnBrk="0" hangingPunct="1">
        <a:spcBef>
          <a:spcPct val="20000"/>
        </a:spcBef>
        <a:buFont typeface="Arial" pitchFamily="34" charset="0"/>
        <a:buChar char="•"/>
        <a:defRPr sz="2743" kern="1200">
          <a:solidFill>
            <a:schemeClr val="tx1"/>
          </a:solidFill>
          <a:latin typeface="+mn-lt"/>
          <a:ea typeface="+mn-ea"/>
          <a:cs typeface="+mn-cs"/>
        </a:defRPr>
      </a:lvl1pPr>
      <a:lvl2pPr marL="636782" indent="-244916" algn="l" defTabSz="783732"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979665" indent="-195933" algn="l" defTabSz="783732" rtl="0" eaLnBrk="1" latinLnBrk="0" hangingPunct="1">
        <a:spcBef>
          <a:spcPct val="20000"/>
        </a:spcBef>
        <a:buFont typeface="Arial" pitchFamily="34" charset="0"/>
        <a:buChar char="•"/>
        <a:defRPr sz="2057" kern="1200">
          <a:solidFill>
            <a:schemeClr val="tx1"/>
          </a:solidFill>
          <a:latin typeface="+mn-lt"/>
          <a:ea typeface="+mn-ea"/>
          <a:cs typeface="+mn-cs"/>
        </a:defRPr>
      </a:lvl3pPr>
      <a:lvl4pPr marL="1371531" indent="-195933" algn="l" defTabSz="783732" rtl="0" eaLnBrk="1" latinLnBrk="0" hangingPunct="1">
        <a:spcBef>
          <a:spcPct val="20000"/>
        </a:spcBef>
        <a:buFont typeface="Arial" pitchFamily="34" charset="0"/>
        <a:buChar char="–"/>
        <a:defRPr sz="1714" kern="1200">
          <a:solidFill>
            <a:schemeClr val="tx1"/>
          </a:solidFill>
          <a:latin typeface="+mn-lt"/>
          <a:ea typeface="+mn-ea"/>
          <a:cs typeface="+mn-cs"/>
        </a:defRPr>
      </a:lvl4pPr>
      <a:lvl5pPr marL="1763398" indent="-195933" algn="l" defTabSz="783732" rtl="0" eaLnBrk="1" latinLnBrk="0" hangingPunct="1">
        <a:spcBef>
          <a:spcPct val="20000"/>
        </a:spcBef>
        <a:buFont typeface="Arial" pitchFamily="34" charset="0"/>
        <a:buChar char="»"/>
        <a:defRPr sz="1714" kern="1200">
          <a:solidFill>
            <a:schemeClr val="tx1"/>
          </a:solidFill>
          <a:latin typeface="+mn-lt"/>
          <a:ea typeface="+mn-ea"/>
          <a:cs typeface="+mn-cs"/>
        </a:defRPr>
      </a:lvl5pPr>
      <a:lvl6pPr marL="2155264" indent="-195933" algn="l" defTabSz="783732" rtl="0" eaLnBrk="1" latinLnBrk="0" hangingPunct="1">
        <a:spcBef>
          <a:spcPct val="20000"/>
        </a:spcBef>
        <a:buFont typeface="Arial" pitchFamily="34" charset="0"/>
        <a:buChar char="•"/>
        <a:defRPr sz="1714" kern="1200">
          <a:solidFill>
            <a:schemeClr val="tx1"/>
          </a:solidFill>
          <a:latin typeface="+mn-lt"/>
          <a:ea typeface="+mn-ea"/>
          <a:cs typeface="+mn-cs"/>
        </a:defRPr>
      </a:lvl6pPr>
      <a:lvl7pPr marL="2547130" indent="-195933" algn="l" defTabSz="783732" rtl="0" eaLnBrk="1" latinLnBrk="0" hangingPunct="1">
        <a:spcBef>
          <a:spcPct val="20000"/>
        </a:spcBef>
        <a:buFont typeface="Arial" pitchFamily="34" charset="0"/>
        <a:buChar char="•"/>
        <a:defRPr sz="1714" kern="1200">
          <a:solidFill>
            <a:schemeClr val="tx1"/>
          </a:solidFill>
          <a:latin typeface="+mn-lt"/>
          <a:ea typeface="+mn-ea"/>
          <a:cs typeface="+mn-cs"/>
        </a:defRPr>
      </a:lvl7pPr>
      <a:lvl8pPr marL="2938996" indent="-195933" algn="l" defTabSz="783732" rtl="0" eaLnBrk="1" latinLnBrk="0" hangingPunct="1">
        <a:spcBef>
          <a:spcPct val="20000"/>
        </a:spcBef>
        <a:buFont typeface="Arial" pitchFamily="34" charset="0"/>
        <a:buChar char="•"/>
        <a:defRPr sz="1714" kern="1200">
          <a:solidFill>
            <a:schemeClr val="tx1"/>
          </a:solidFill>
          <a:latin typeface="+mn-lt"/>
          <a:ea typeface="+mn-ea"/>
          <a:cs typeface="+mn-cs"/>
        </a:defRPr>
      </a:lvl8pPr>
      <a:lvl9pPr marL="3330862" indent="-195933" algn="l" defTabSz="783732" rtl="0" eaLnBrk="1" latinLnBrk="0" hangingPunct="1">
        <a:spcBef>
          <a:spcPct val="20000"/>
        </a:spcBef>
        <a:buFont typeface="Arial" pitchFamily="34" charset="0"/>
        <a:buChar char="•"/>
        <a:defRPr sz="1714" kern="1200">
          <a:solidFill>
            <a:schemeClr val="tx1"/>
          </a:solidFill>
          <a:latin typeface="+mn-lt"/>
          <a:ea typeface="+mn-ea"/>
          <a:cs typeface="+mn-cs"/>
        </a:defRPr>
      </a:lvl9pPr>
    </p:bodyStyle>
    <p:otherStyle>
      <a:defPPr>
        <a:defRPr lang="en-US"/>
      </a:defPPr>
      <a:lvl1pPr marL="0" algn="l" defTabSz="783732" rtl="0" eaLnBrk="1" latinLnBrk="0" hangingPunct="1">
        <a:defRPr sz="1543" kern="1200">
          <a:solidFill>
            <a:schemeClr val="tx1"/>
          </a:solidFill>
          <a:latin typeface="+mn-lt"/>
          <a:ea typeface="+mn-ea"/>
          <a:cs typeface="+mn-cs"/>
        </a:defRPr>
      </a:lvl1pPr>
      <a:lvl2pPr marL="391866" algn="l" defTabSz="783732" rtl="0" eaLnBrk="1" latinLnBrk="0" hangingPunct="1">
        <a:defRPr sz="1543" kern="1200">
          <a:solidFill>
            <a:schemeClr val="tx1"/>
          </a:solidFill>
          <a:latin typeface="+mn-lt"/>
          <a:ea typeface="+mn-ea"/>
          <a:cs typeface="+mn-cs"/>
        </a:defRPr>
      </a:lvl2pPr>
      <a:lvl3pPr marL="783732" algn="l" defTabSz="783732" rtl="0" eaLnBrk="1" latinLnBrk="0" hangingPunct="1">
        <a:defRPr sz="1543" kern="1200">
          <a:solidFill>
            <a:schemeClr val="tx1"/>
          </a:solidFill>
          <a:latin typeface="+mn-lt"/>
          <a:ea typeface="+mn-ea"/>
          <a:cs typeface="+mn-cs"/>
        </a:defRPr>
      </a:lvl3pPr>
      <a:lvl4pPr marL="1175598" algn="l" defTabSz="783732" rtl="0" eaLnBrk="1" latinLnBrk="0" hangingPunct="1">
        <a:defRPr sz="1543" kern="1200">
          <a:solidFill>
            <a:schemeClr val="tx1"/>
          </a:solidFill>
          <a:latin typeface="+mn-lt"/>
          <a:ea typeface="+mn-ea"/>
          <a:cs typeface="+mn-cs"/>
        </a:defRPr>
      </a:lvl4pPr>
      <a:lvl5pPr marL="1567464" algn="l" defTabSz="783732" rtl="0" eaLnBrk="1" latinLnBrk="0" hangingPunct="1">
        <a:defRPr sz="1543" kern="1200">
          <a:solidFill>
            <a:schemeClr val="tx1"/>
          </a:solidFill>
          <a:latin typeface="+mn-lt"/>
          <a:ea typeface="+mn-ea"/>
          <a:cs typeface="+mn-cs"/>
        </a:defRPr>
      </a:lvl5pPr>
      <a:lvl6pPr marL="1959331" algn="l" defTabSz="783732" rtl="0" eaLnBrk="1" latinLnBrk="0" hangingPunct="1">
        <a:defRPr sz="1543" kern="1200">
          <a:solidFill>
            <a:schemeClr val="tx1"/>
          </a:solidFill>
          <a:latin typeface="+mn-lt"/>
          <a:ea typeface="+mn-ea"/>
          <a:cs typeface="+mn-cs"/>
        </a:defRPr>
      </a:lvl6pPr>
      <a:lvl7pPr marL="2351197" algn="l" defTabSz="783732" rtl="0" eaLnBrk="1" latinLnBrk="0" hangingPunct="1">
        <a:defRPr sz="1543" kern="1200">
          <a:solidFill>
            <a:schemeClr val="tx1"/>
          </a:solidFill>
          <a:latin typeface="+mn-lt"/>
          <a:ea typeface="+mn-ea"/>
          <a:cs typeface="+mn-cs"/>
        </a:defRPr>
      </a:lvl7pPr>
      <a:lvl8pPr marL="2743063" algn="l" defTabSz="783732" rtl="0" eaLnBrk="1" latinLnBrk="0" hangingPunct="1">
        <a:defRPr sz="1543" kern="1200">
          <a:solidFill>
            <a:schemeClr val="tx1"/>
          </a:solidFill>
          <a:latin typeface="+mn-lt"/>
          <a:ea typeface="+mn-ea"/>
          <a:cs typeface="+mn-cs"/>
        </a:defRPr>
      </a:lvl8pPr>
      <a:lvl9pPr marL="3134929" algn="l" defTabSz="783732" rtl="0" eaLnBrk="1" latinLnBrk="0" hangingPunct="1">
        <a:defRPr sz="154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3" Type="http://schemas.openxmlformats.org/officeDocument/2006/relationships/slideLayout" Target="../slideLayouts/slideLayout18.xml"/><Relationship Id="rId7" Type="http://schemas.openxmlformats.org/officeDocument/2006/relationships/image" Target="../media/image3.png"/><Relationship Id="rId12" Type="http://schemas.openxmlformats.org/officeDocument/2006/relationships/image" Target="../media/image8.jpe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11" Type="http://schemas.openxmlformats.org/officeDocument/2006/relationships/image" Target="../media/image7.jpeg"/><Relationship Id="rId5" Type="http://schemas.openxmlformats.org/officeDocument/2006/relationships/image" Target="../media/image1.png"/><Relationship Id="rId15" Type="http://schemas.openxmlformats.org/officeDocument/2006/relationships/image" Target="../media/image11.png"/><Relationship Id="rId10" Type="http://schemas.openxmlformats.org/officeDocument/2006/relationships/image" Target="../media/image6.png"/><Relationship Id="rId4" Type="http://schemas.openxmlformats.org/officeDocument/2006/relationships/notesSlide" Target="../notesSlides/notesSlide1.xml"/><Relationship Id="rId9" Type="http://schemas.openxmlformats.org/officeDocument/2006/relationships/image" Target="../media/image5.png"/><Relationship Id="rId14" Type="http://schemas.openxmlformats.org/officeDocument/2006/relationships/image" Target="../media/image10.png"/></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slideLayout" Target="../slideLayouts/slideLayout18.xml"/><Relationship Id="rId7" Type="http://schemas.openxmlformats.org/officeDocument/2006/relationships/image" Target="../media/image3.png"/><Relationship Id="rId12" Type="http://schemas.openxmlformats.org/officeDocument/2006/relationships/image" Target="../media/image9.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4.png"/><Relationship Id="rId11" Type="http://schemas.openxmlformats.org/officeDocument/2006/relationships/image" Target="../media/image8.jpeg"/><Relationship Id="rId5" Type="http://schemas.openxmlformats.org/officeDocument/2006/relationships/image" Target="../media/image2.png"/><Relationship Id="rId10" Type="http://schemas.openxmlformats.org/officeDocument/2006/relationships/image" Target="../media/image7.jpeg"/><Relationship Id="rId4" Type="http://schemas.openxmlformats.org/officeDocument/2006/relationships/image" Target="../media/image1.png"/><Relationship Id="rId9" Type="http://schemas.openxmlformats.org/officeDocument/2006/relationships/image" Target="../media/image6.png"/><Relationship Id="rId1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audio" Target="../media/media2.m4a"/><Relationship Id="rId7" Type="http://schemas.openxmlformats.org/officeDocument/2006/relationships/image" Target="../media/image13.png"/><Relationship Id="rId2" Type="http://schemas.microsoft.com/office/2007/relationships/media" Target="../media/media2.m4a"/><Relationship Id="rId1" Type="http://schemas.openxmlformats.org/officeDocument/2006/relationships/tags" Target="../tags/tag1.xml"/><Relationship Id="rId6" Type="http://schemas.openxmlformats.org/officeDocument/2006/relationships/image" Target="../media/image12.png"/><Relationship Id="rId5" Type="http://schemas.openxmlformats.org/officeDocument/2006/relationships/notesSlide" Target="../notesSlides/notesSlide2.xml"/><Relationship Id="rId10" Type="http://schemas.openxmlformats.org/officeDocument/2006/relationships/image" Target="../media/image15.png"/><Relationship Id="rId4" Type="http://schemas.openxmlformats.org/officeDocument/2006/relationships/slideLayout" Target="../slideLayouts/slideLayout7.xml"/><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audio" Target="../media/media2.m4a"/><Relationship Id="rId7" Type="http://schemas.openxmlformats.org/officeDocument/2006/relationships/image" Target="../media/image13.png"/><Relationship Id="rId2" Type="http://schemas.microsoft.com/office/2007/relationships/media" Target="../media/media2.m4a"/><Relationship Id="rId1" Type="http://schemas.openxmlformats.org/officeDocument/2006/relationships/tags" Target="../tags/tag2.xml"/><Relationship Id="rId6" Type="http://schemas.openxmlformats.org/officeDocument/2006/relationships/image" Target="../media/image12.png"/><Relationship Id="rId5" Type="http://schemas.openxmlformats.org/officeDocument/2006/relationships/notesSlide" Target="../notesSlides/notesSlide3.xml"/><Relationship Id="rId10" Type="http://schemas.openxmlformats.org/officeDocument/2006/relationships/image" Target="../media/image16.jpeg"/><Relationship Id="rId4" Type="http://schemas.openxmlformats.org/officeDocument/2006/relationships/slideLayout" Target="../slideLayouts/slideLayout7.xml"/><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audio" Target="../media/media2.m4a"/><Relationship Id="rId7" Type="http://schemas.openxmlformats.org/officeDocument/2006/relationships/image" Target="../media/image13.png"/><Relationship Id="rId2" Type="http://schemas.microsoft.com/office/2007/relationships/media" Target="../media/media2.m4a"/><Relationship Id="rId1" Type="http://schemas.openxmlformats.org/officeDocument/2006/relationships/tags" Target="../tags/tag3.xml"/><Relationship Id="rId6" Type="http://schemas.openxmlformats.org/officeDocument/2006/relationships/image" Target="../media/image12.png"/><Relationship Id="rId5" Type="http://schemas.openxmlformats.org/officeDocument/2006/relationships/notesSlide" Target="../notesSlides/notesSlide4.xml"/><Relationship Id="rId10" Type="http://schemas.openxmlformats.org/officeDocument/2006/relationships/image" Target="../media/image17.jpeg"/><Relationship Id="rId4" Type="http://schemas.openxmlformats.org/officeDocument/2006/relationships/slideLayout" Target="../slideLayouts/slideLayout7.xml"/><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audio" Target="../media/media2.m4a"/><Relationship Id="rId7" Type="http://schemas.openxmlformats.org/officeDocument/2006/relationships/image" Target="../media/image13.png"/><Relationship Id="rId2" Type="http://schemas.microsoft.com/office/2007/relationships/media" Target="../media/media2.m4a"/><Relationship Id="rId1" Type="http://schemas.openxmlformats.org/officeDocument/2006/relationships/tags" Target="../tags/tag4.xml"/><Relationship Id="rId6" Type="http://schemas.openxmlformats.org/officeDocument/2006/relationships/image" Target="../media/image12.png"/><Relationship Id="rId5" Type="http://schemas.openxmlformats.org/officeDocument/2006/relationships/notesSlide" Target="../notesSlides/notesSlide5.xml"/><Relationship Id="rId10" Type="http://schemas.openxmlformats.org/officeDocument/2006/relationships/image" Target="../media/image18.jpeg"/><Relationship Id="rId4" Type="http://schemas.openxmlformats.org/officeDocument/2006/relationships/slideLayout" Target="../slideLayouts/slideLayout7.xml"/><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hyperlink" Target="http://soulibre.ru/%D0%9C%D0%B0%D0%BB%D0%B5%D0%BD%D1%8C%D0%BA%D0%B8%D0%B9_%D0%BF%D1%80%D0%B8%D0%BD%D1%86_(%D0%90%D0%BD%D1%82%D1%83%D0%B0%D0%BD_%D0%B4%D0%B5_%D0%A1%D0%B5%D0%BD%D1%82-%D0%AD%D0%BA%D0%B7%D1%8E%D0%BF%D0%B5%D1%80%D0%B8)/en" TargetMode="External"/><Relationship Id="rId3" Type="http://schemas.openxmlformats.org/officeDocument/2006/relationships/notesSlide" Target="../notesSlides/notesSlide6.xml"/><Relationship Id="rId7" Type="http://schemas.openxmlformats.org/officeDocument/2006/relationships/image" Target="../media/image19.jp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audio" Target="../media/media2.m4a"/><Relationship Id="rId7" Type="http://schemas.openxmlformats.org/officeDocument/2006/relationships/image" Target="../media/image13.png"/><Relationship Id="rId2" Type="http://schemas.microsoft.com/office/2007/relationships/media" Target="../media/media2.m4a"/><Relationship Id="rId1" Type="http://schemas.openxmlformats.org/officeDocument/2006/relationships/tags" Target="../tags/tag6.xml"/><Relationship Id="rId6" Type="http://schemas.openxmlformats.org/officeDocument/2006/relationships/image" Target="../media/image12.png"/><Relationship Id="rId5" Type="http://schemas.openxmlformats.org/officeDocument/2006/relationships/notesSlide" Target="../notesSlides/notesSlide7.xml"/><Relationship Id="rId10" Type="http://schemas.openxmlformats.org/officeDocument/2006/relationships/image" Target="../media/image20.png"/><Relationship Id="rId4" Type="http://schemas.openxmlformats.org/officeDocument/2006/relationships/slideLayout" Target="../slideLayouts/slideLayout7.xml"/><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22.jpeg"/><Relationship Id="rId18" Type="http://schemas.openxmlformats.org/officeDocument/2006/relationships/image" Target="../media/image24.jpg"/><Relationship Id="rId3" Type="http://schemas.openxmlformats.org/officeDocument/2006/relationships/audio" Target="../media/media2.m4a"/><Relationship Id="rId7" Type="http://schemas.openxmlformats.org/officeDocument/2006/relationships/image" Target="../media/image13.png"/><Relationship Id="rId12" Type="http://schemas.openxmlformats.org/officeDocument/2006/relationships/hyperlink" Target="https://creativecommons.org/licenses/by-nc-nd/3.0/" TargetMode="External"/><Relationship Id="rId17" Type="http://schemas.openxmlformats.org/officeDocument/2006/relationships/hyperlink" Target="https://creativecommons.org/licenses/by-sa/3.0/" TargetMode="External"/><Relationship Id="rId2" Type="http://schemas.microsoft.com/office/2007/relationships/media" Target="../media/media2.m4a"/><Relationship Id="rId16" Type="http://schemas.openxmlformats.org/officeDocument/2006/relationships/hyperlink" Target="https://www.flickr.com/photos/phploveme/8320069521/" TargetMode="External"/><Relationship Id="rId20" Type="http://schemas.openxmlformats.org/officeDocument/2006/relationships/image" Target="../media/image25.jpg"/><Relationship Id="rId1" Type="http://schemas.openxmlformats.org/officeDocument/2006/relationships/tags" Target="../tags/tag7.xml"/><Relationship Id="rId6" Type="http://schemas.openxmlformats.org/officeDocument/2006/relationships/image" Target="../media/image12.png"/><Relationship Id="rId11" Type="http://schemas.openxmlformats.org/officeDocument/2006/relationships/hyperlink" Target="http://jojojon.blogspot.com/2011/04/le-petit-prince.html" TargetMode="External"/><Relationship Id="rId5" Type="http://schemas.openxmlformats.org/officeDocument/2006/relationships/notesSlide" Target="../notesSlides/notesSlide8.xml"/><Relationship Id="rId15" Type="http://schemas.openxmlformats.org/officeDocument/2006/relationships/image" Target="../media/image23.jpg"/><Relationship Id="rId10" Type="http://schemas.openxmlformats.org/officeDocument/2006/relationships/image" Target="../media/image21.jpeg"/><Relationship Id="rId19" Type="http://schemas.openxmlformats.org/officeDocument/2006/relationships/hyperlink" Target="http://surrealistaracional.com/2010/02/18/la-importancia-de-saber-hablar-en-publico/" TargetMode="External"/><Relationship Id="rId4" Type="http://schemas.openxmlformats.org/officeDocument/2006/relationships/slideLayout" Target="../slideLayouts/slideLayout7.xml"/><Relationship Id="rId9" Type="http://schemas.openxmlformats.org/officeDocument/2006/relationships/image" Target="../media/image11.png"/><Relationship Id="rId14" Type="http://schemas.openxmlformats.org/officeDocument/2006/relationships/hyperlink" Target="https://poemame.com/m/english"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hyperlink" Target="https://creativecommons.org/licenses/by-nc-nd/3.0/" TargetMode="External"/><Relationship Id="rId3" Type="http://schemas.openxmlformats.org/officeDocument/2006/relationships/audio" Target="../media/media2.m4a"/><Relationship Id="rId7" Type="http://schemas.openxmlformats.org/officeDocument/2006/relationships/image" Target="../media/image12.png"/><Relationship Id="rId12" Type="http://schemas.openxmlformats.org/officeDocument/2006/relationships/hyperlink" Target="https://arretsurinfo.ch/je-hais-mon-epoque-de-toutes-mes-forces-lhomme-y-meurt-de-soif/" TargetMode="External"/><Relationship Id="rId2" Type="http://schemas.microsoft.com/office/2007/relationships/media" Target="../media/media2.m4a"/><Relationship Id="rId1" Type="http://schemas.openxmlformats.org/officeDocument/2006/relationships/tags" Target="../tags/tag8.xml"/><Relationship Id="rId6" Type="http://schemas.openxmlformats.org/officeDocument/2006/relationships/notesSlide" Target="../notesSlides/notesSlide9.xml"/><Relationship Id="rId11" Type="http://schemas.openxmlformats.org/officeDocument/2006/relationships/image" Target="../media/image26.jpg"/><Relationship Id="rId5" Type="http://schemas.openxmlformats.org/officeDocument/2006/relationships/slideLayout" Target="../slideLayouts/slideLayout7.xml"/><Relationship Id="rId15" Type="http://schemas.openxmlformats.org/officeDocument/2006/relationships/hyperlink" Target="https://www.wallpaperflare.com/search?wallpaper=the+little+prince" TargetMode="External"/><Relationship Id="rId10" Type="http://schemas.openxmlformats.org/officeDocument/2006/relationships/image" Target="../media/image11.png"/><Relationship Id="rId4" Type="http://schemas.openxmlformats.org/officeDocument/2006/relationships/video" Target="https://www.youtube.com/embed/0pPHuxhdMQA?feature=oembed" TargetMode="External"/><Relationship Id="rId9" Type="http://schemas.openxmlformats.org/officeDocument/2006/relationships/image" Target="../media/image14.png"/><Relationship Id="rId14" Type="http://schemas.openxmlformats.org/officeDocument/2006/relationships/image" Target="../media/image2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5"/>
          <a:srcRect t="20001" r="3290"/>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6"/>
          <a:srcRect/>
          <a:stretch>
            <a:fillRect/>
          </a:stretch>
        </p:blipFill>
        <p:spPr>
          <a:xfrm>
            <a:off x="12839859" y="452537"/>
            <a:ext cx="2009871" cy="576163"/>
          </a:xfrm>
          <a:prstGeom prst="rect">
            <a:avLst/>
          </a:prstGeom>
        </p:spPr>
      </p:pic>
      <p:pic>
        <p:nvPicPr>
          <p:cNvPr id="3" name="Picture 3"/>
          <p:cNvPicPr>
            <a:picLocks noChangeAspect="1"/>
          </p:cNvPicPr>
          <p:nvPr/>
        </p:nvPicPr>
        <p:blipFill>
          <a:blip r:embed="rId7"/>
          <a:srcRect/>
          <a:stretch>
            <a:fillRect/>
          </a:stretch>
        </p:blipFill>
        <p:spPr>
          <a:xfrm>
            <a:off x="9812291" y="4085600"/>
            <a:ext cx="3743547" cy="4919915"/>
          </a:xfrm>
          <a:prstGeom prst="rect">
            <a:avLst/>
          </a:prstGeom>
        </p:spPr>
      </p:pic>
      <p:pic>
        <p:nvPicPr>
          <p:cNvPr id="4" name="Picture 4"/>
          <p:cNvPicPr>
            <a:picLocks noChangeAspect="1"/>
          </p:cNvPicPr>
          <p:nvPr/>
        </p:nvPicPr>
        <p:blipFill>
          <a:blip r:embed="rId8"/>
          <a:srcRect/>
          <a:stretch>
            <a:fillRect/>
          </a:stretch>
        </p:blipFill>
        <p:spPr>
          <a:xfrm>
            <a:off x="346224" y="70481"/>
            <a:ext cx="6890818" cy="2584057"/>
          </a:xfrm>
          <a:prstGeom prst="rect">
            <a:avLst/>
          </a:prstGeom>
        </p:spPr>
      </p:pic>
      <p:grpSp>
        <p:nvGrpSpPr>
          <p:cNvPr id="5" name="Group 5"/>
          <p:cNvGrpSpPr/>
          <p:nvPr/>
        </p:nvGrpSpPr>
        <p:grpSpPr>
          <a:xfrm>
            <a:off x="1028700" y="6701367"/>
            <a:ext cx="1921140" cy="1279617"/>
            <a:chOff x="0" y="0"/>
            <a:chExt cx="2988440" cy="1990515"/>
          </a:xfrm>
        </p:grpSpPr>
        <p:grpSp>
          <p:nvGrpSpPr>
            <p:cNvPr id="6" name="Group 6"/>
            <p:cNvGrpSpPr/>
            <p:nvPr/>
          </p:nvGrpSpPr>
          <p:grpSpPr>
            <a:xfrm>
              <a:off x="0" y="0"/>
              <a:ext cx="2988440" cy="1990515"/>
              <a:chOff x="0" y="0"/>
              <a:chExt cx="2852426" cy="1899920"/>
            </a:xfrm>
          </p:grpSpPr>
          <p:sp>
            <p:nvSpPr>
              <p:cNvPr id="7" name="Freeform 7"/>
              <p:cNvSpPr/>
              <p:nvPr/>
            </p:nvSpPr>
            <p:spPr>
              <a:xfrm>
                <a:off x="6350" y="6350"/>
                <a:ext cx="2839726" cy="1887220"/>
              </a:xfrm>
              <a:custGeom>
                <a:avLst/>
                <a:gdLst/>
                <a:ahLst/>
                <a:cxnLst/>
                <a:rect l="l" t="t" r="r" b="b"/>
                <a:pathLst>
                  <a:path w="2839726" h="1887220">
                    <a:moveTo>
                      <a:pt x="0" y="0"/>
                    </a:moveTo>
                    <a:lnTo>
                      <a:pt x="2839726" y="0"/>
                    </a:lnTo>
                    <a:lnTo>
                      <a:pt x="2839726" y="1887220"/>
                    </a:lnTo>
                    <a:lnTo>
                      <a:pt x="0" y="1887220"/>
                    </a:lnTo>
                    <a:close/>
                  </a:path>
                </a:pathLst>
              </a:custGeom>
              <a:solidFill>
                <a:srgbClr val="FFBD59"/>
              </a:solidFill>
            </p:spPr>
          </p:sp>
          <p:sp>
            <p:nvSpPr>
              <p:cNvPr id="8" name="Freeform 8"/>
              <p:cNvSpPr/>
              <p:nvPr/>
            </p:nvSpPr>
            <p:spPr>
              <a:xfrm>
                <a:off x="0" y="0"/>
                <a:ext cx="2852426" cy="1899920"/>
              </a:xfrm>
              <a:custGeom>
                <a:avLst/>
                <a:gdLst/>
                <a:ahLst/>
                <a:cxnLst/>
                <a:rect l="l" t="t" r="r" b="b"/>
                <a:pathLst>
                  <a:path w="2852426" h="1899920">
                    <a:moveTo>
                      <a:pt x="6350" y="1899920"/>
                    </a:moveTo>
                    <a:lnTo>
                      <a:pt x="0" y="1899920"/>
                    </a:lnTo>
                    <a:lnTo>
                      <a:pt x="0" y="0"/>
                    </a:lnTo>
                    <a:lnTo>
                      <a:pt x="2852426" y="0"/>
                    </a:lnTo>
                    <a:lnTo>
                      <a:pt x="2852426" y="1899920"/>
                    </a:lnTo>
                    <a:lnTo>
                      <a:pt x="6350" y="1899920"/>
                    </a:lnTo>
                    <a:close/>
                    <a:moveTo>
                      <a:pt x="12700" y="12700"/>
                    </a:moveTo>
                    <a:lnTo>
                      <a:pt x="12700" y="1887220"/>
                    </a:lnTo>
                    <a:lnTo>
                      <a:pt x="2839726" y="1887220"/>
                    </a:lnTo>
                    <a:lnTo>
                      <a:pt x="2839726" y="12700"/>
                    </a:lnTo>
                    <a:lnTo>
                      <a:pt x="12700" y="12700"/>
                    </a:lnTo>
                    <a:close/>
                  </a:path>
                </a:pathLst>
              </a:custGeom>
              <a:solidFill>
                <a:srgbClr val="2B4899"/>
              </a:solidFill>
            </p:spPr>
          </p:sp>
          <p:sp>
            <p:nvSpPr>
              <p:cNvPr id="9" name="Freeform 9"/>
              <p:cNvSpPr/>
              <p:nvPr/>
            </p:nvSpPr>
            <p:spPr>
              <a:xfrm>
                <a:off x="139700" y="140970"/>
                <a:ext cx="2571756" cy="1619250"/>
              </a:xfrm>
              <a:custGeom>
                <a:avLst/>
                <a:gdLst/>
                <a:ahLst/>
                <a:cxnLst/>
                <a:rect l="l" t="t" r="r" b="b"/>
                <a:pathLst>
                  <a:path w="2571756" h="1619250">
                    <a:moveTo>
                      <a:pt x="0" y="0"/>
                    </a:moveTo>
                    <a:lnTo>
                      <a:pt x="2571756" y="0"/>
                    </a:lnTo>
                    <a:lnTo>
                      <a:pt x="2571756" y="1619250"/>
                    </a:lnTo>
                    <a:lnTo>
                      <a:pt x="0" y="1619250"/>
                    </a:lnTo>
                    <a:close/>
                  </a:path>
                </a:pathLst>
              </a:custGeom>
              <a:solidFill>
                <a:srgbClr val="FFFFFF"/>
              </a:solidFill>
            </p:spPr>
          </p:sp>
        </p:grpSp>
        <p:pic>
          <p:nvPicPr>
            <p:cNvPr id="10" name="Picture 10"/>
            <p:cNvPicPr>
              <a:picLocks noChangeAspect="1"/>
            </p:cNvPicPr>
            <p:nvPr/>
          </p:nvPicPr>
          <p:blipFill>
            <a:blip r:embed="rId9"/>
            <a:srcRect l="12953" t="17912" r="10085" b="14395"/>
            <a:stretch>
              <a:fillRect/>
            </a:stretch>
          </p:blipFill>
          <p:spPr>
            <a:xfrm>
              <a:off x="348396" y="321006"/>
              <a:ext cx="2380343" cy="1422400"/>
            </a:xfrm>
            <a:prstGeom prst="rect">
              <a:avLst/>
            </a:prstGeom>
          </p:spPr>
        </p:pic>
      </p:grpSp>
      <p:grpSp>
        <p:nvGrpSpPr>
          <p:cNvPr id="11" name="Group 11"/>
          <p:cNvGrpSpPr/>
          <p:nvPr/>
        </p:nvGrpSpPr>
        <p:grpSpPr>
          <a:xfrm>
            <a:off x="6130333" y="6701367"/>
            <a:ext cx="1921140" cy="1279617"/>
            <a:chOff x="0" y="0"/>
            <a:chExt cx="2988440" cy="1990515"/>
          </a:xfrm>
        </p:grpSpPr>
        <p:grpSp>
          <p:nvGrpSpPr>
            <p:cNvPr id="12" name="Group 12"/>
            <p:cNvGrpSpPr/>
            <p:nvPr/>
          </p:nvGrpSpPr>
          <p:grpSpPr>
            <a:xfrm>
              <a:off x="0" y="0"/>
              <a:ext cx="2988440" cy="1990515"/>
              <a:chOff x="0" y="0"/>
              <a:chExt cx="2852426" cy="1899920"/>
            </a:xfrm>
          </p:grpSpPr>
          <p:sp>
            <p:nvSpPr>
              <p:cNvPr id="13" name="Freeform 13"/>
              <p:cNvSpPr/>
              <p:nvPr/>
            </p:nvSpPr>
            <p:spPr>
              <a:xfrm>
                <a:off x="6350" y="6350"/>
                <a:ext cx="2839726" cy="1887220"/>
              </a:xfrm>
              <a:custGeom>
                <a:avLst/>
                <a:gdLst/>
                <a:ahLst/>
                <a:cxnLst/>
                <a:rect l="l" t="t" r="r" b="b"/>
                <a:pathLst>
                  <a:path w="2839726" h="1887220">
                    <a:moveTo>
                      <a:pt x="0" y="0"/>
                    </a:moveTo>
                    <a:lnTo>
                      <a:pt x="2839726" y="0"/>
                    </a:lnTo>
                    <a:lnTo>
                      <a:pt x="2839726" y="1887220"/>
                    </a:lnTo>
                    <a:lnTo>
                      <a:pt x="0" y="1887220"/>
                    </a:lnTo>
                    <a:close/>
                  </a:path>
                </a:pathLst>
              </a:custGeom>
              <a:solidFill>
                <a:srgbClr val="FFBD59"/>
              </a:solidFill>
            </p:spPr>
          </p:sp>
          <p:sp>
            <p:nvSpPr>
              <p:cNvPr id="14" name="Freeform 14"/>
              <p:cNvSpPr/>
              <p:nvPr/>
            </p:nvSpPr>
            <p:spPr>
              <a:xfrm>
                <a:off x="0" y="0"/>
                <a:ext cx="2852426" cy="1899920"/>
              </a:xfrm>
              <a:custGeom>
                <a:avLst/>
                <a:gdLst/>
                <a:ahLst/>
                <a:cxnLst/>
                <a:rect l="l" t="t" r="r" b="b"/>
                <a:pathLst>
                  <a:path w="2852426" h="1899920">
                    <a:moveTo>
                      <a:pt x="6350" y="1899920"/>
                    </a:moveTo>
                    <a:lnTo>
                      <a:pt x="0" y="1899920"/>
                    </a:lnTo>
                    <a:lnTo>
                      <a:pt x="0" y="0"/>
                    </a:lnTo>
                    <a:lnTo>
                      <a:pt x="2852426" y="0"/>
                    </a:lnTo>
                    <a:lnTo>
                      <a:pt x="2852426" y="1899920"/>
                    </a:lnTo>
                    <a:lnTo>
                      <a:pt x="6350" y="1899920"/>
                    </a:lnTo>
                    <a:close/>
                    <a:moveTo>
                      <a:pt x="12700" y="12700"/>
                    </a:moveTo>
                    <a:lnTo>
                      <a:pt x="12700" y="1887220"/>
                    </a:lnTo>
                    <a:lnTo>
                      <a:pt x="2839726" y="1887220"/>
                    </a:lnTo>
                    <a:lnTo>
                      <a:pt x="2839726" y="12700"/>
                    </a:lnTo>
                    <a:lnTo>
                      <a:pt x="12700" y="12700"/>
                    </a:lnTo>
                    <a:close/>
                  </a:path>
                </a:pathLst>
              </a:custGeom>
              <a:solidFill>
                <a:srgbClr val="2B4899"/>
              </a:solidFill>
            </p:spPr>
          </p:sp>
          <p:sp>
            <p:nvSpPr>
              <p:cNvPr id="15" name="Freeform 15"/>
              <p:cNvSpPr/>
              <p:nvPr/>
            </p:nvSpPr>
            <p:spPr>
              <a:xfrm>
                <a:off x="139700" y="140970"/>
                <a:ext cx="2571756" cy="1619250"/>
              </a:xfrm>
              <a:custGeom>
                <a:avLst/>
                <a:gdLst/>
                <a:ahLst/>
                <a:cxnLst/>
                <a:rect l="l" t="t" r="r" b="b"/>
                <a:pathLst>
                  <a:path w="2571756" h="1619250">
                    <a:moveTo>
                      <a:pt x="0" y="0"/>
                    </a:moveTo>
                    <a:lnTo>
                      <a:pt x="2571756" y="0"/>
                    </a:lnTo>
                    <a:lnTo>
                      <a:pt x="2571756" y="1619250"/>
                    </a:lnTo>
                    <a:lnTo>
                      <a:pt x="0" y="1619250"/>
                    </a:lnTo>
                    <a:close/>
                  </a:path>
                </a:pathLst>
              </a:custGeom>
              <a:solidFill>
                <a:srgbClr val="FFFFFF"/>
              </a:solidFill>
            </p:spPr>
          </p:sp>
        </p:grpSp>
        <p:pic>
          <p:nvPicPr>
            <p:cNvPr id="16" name="Picture 16"/>
            <p:cNvPicPr>
              <a:picLocks noChangeAspect="1"/>
            </p:cNvPicPr>
            <p:nvPr/>
          </p:nvPicPr>
          <p:blipFill>
            <a:blip r:embed="rId10"/>
            <a:srcRect/>
            <a:stretch>
              <a:fillRect/>
            </a:stretch>
          </p:blipFill>
          <p:spPr>
            <a:xfrm>
              <a:off x="238785" y="521331"/>
              <a:ext cx="2510871" cy="947854"/>
            </a:xfrm>
            <a:prstGeom prst="rect">
              <a:avLst/>
            </a:prstGeom>
          </p:spPr>
        </p:pic>
      </p:grpSp>
      <p:grpSp>
        <p:nvGrpSpPr>
          <p:cNvPr id="17" name="Group 17"/>
          <p:cNvGrpSpPr/>
          <p:nvPr/>
        </p:nvGrpSpPr>
        <p:grpSpPr>
          <a:xfrm>
            <a:off x="5748261" y="5067188"/>
            <a:ext cx="1342642" cy="1279617"/>
            <a:chOff x="0" y="0"/>
            <a:chExt cx="2088555" cy="1990515"/>
          </a:xfrm>
        </p:grpSpPr>
        <p:grpSp>
          <p:nvGrpSpPr>
            <p:cNvPr id="18" name="Group 18"/>
            <p:cNvGrpSpPr/>
            <p:nvPr/>
          </p:nvGrpSpPr>
          <p:grpSpPr>
            <a:xfrm>
              <a:off x="0" y="0"/>
              <a:ext cx="2088555" cy="1990515"/>
              <a:chOff x="0" y="0"/>
              <a:chExt cx="1993497" cy="1899920"/>
            </a:xfrm>
          </p:grpSpPr>
          <p:sp>
            <p:nvSpPr>
              <p:cNvPr id="19" name="Freeform 19"/>
              <p:cNvSpPr/>
              <p:nvPr/>
            </p:nvSpPr>
            <p:spPr>
              <a:xfrm>
                <a:off x="6350" y="6350"/>
                <a:ext cx="1980797" cy="1887220"/>
              </a:xfrm>
              <a:custGeom>
                <a:avLst/>
                <a:gdLst/>
                <a:ahLst/>
                <a:cxnLst/>
                <a:rect l="l" t="t" r="r" b="b"/>
                <a:pathLst>
                  <a:path w="1980797" h="1887220">
                    <a:moveTo>
                      <a:pt x="0" y="0"/>
                    </a:moveTo>
                    <a:lnTo>
                      <a:pt x="1980797" y="0"/>
                    </a:lnTo>
                    <a:lnTo>
                      <a:pt x="1980797" y="1887220"/>
                    </a:lnTo>
                    <a:lnTo>
                      <a:pt x="0" y="1887220"/>
                    </a:lnTo>
                    <a:close/>
                  </a:path>
                </a:pathLst>
              </a:custGeom>
              <a:solidFill>
                <a:srgbClr val="FFBD59"/>
              </a:solidFill>
            </p:spPr>
          </p:sp>
          <p:sp>
            <p:nvSpPr>
              <p:cNvPr id="20" name="Freeform 20"/>
              <p:cNvSpPr/>
              <p:nvPr/>
            </p:nvSpPr>
            <p:spPr>
              <a:xfrm>
                <a:off x="0" y="0"/>
                <a:ext cx="1993497" cy="1899920"/>
              </a:xfrm>
              <a:custGeom>
                <a:avLst/>
                <a:gdLst/>
                <a:ahLst/>
                <a:cxnLst/>
                <a:rect l="l" t="t" r="r" b="b"/>
                <a:pathLst>
                  <a:path w="1993497" h="1899920">
                    <a:moveTo>
                      <a:pt x="6350" y="1899920"/>
                    </a:moveTo>
                    <a:lnTo>
                      <a:pt x="0" y="1899920"/>
                    </a:lnTo>
                    <a:lnTo>
                      <a:pt x="0" y="0"/>
                    </a:lnTo>
                    <a:lnTo>
                      <a:pt x="1993497" y="0"/>
                    </a:lnTo>
                    <a:lnTo>
                      <a:pt x="1993497" y="1899920"/>
                    </a:lnTo>
                    <a:lnTo>
                      <a:pt x="6350" y="1899920"/>
                    </a:lnTo>
                    <a:close/>
                    <a:moveTo>
                      <a:pt x="12700" y="12700"/>
                    </a:moveTo>
                    <a:lnTo>
                      <a:pt x="12700" y="1887220"/>
                    </a:lnTo>
                    <a:lnTo>
                      <a:pt x="1980797" y="1887220"/>
                    </a:lnTo>
                    <a:lnTo>
                      <a:pt x="1980797" y="12700"/>
                    </a:lnTo>
                    <a:lnTo>
                      <a:pt x="12700" y="12700"/>
                    </a:lnTo>
                    <a:close/>
                  </a:path>
                </a:pathLst>
              </a:custGeom>
              <a:solidFill>
                <a:srgbClr val="2B4899"/>
              </a:solidFill>
            </p:spPr>
          </p:sp>
          <p:sp>
            <p:nvSpPr>
              <p:cNvPr id="21" name="Freeform 21"/>
              <p:cNvSpPr/>
              <p:nvPr/>
            </p:nvSpPr>
            <p:spPr>
              <a:xfrm>
                <a:off x="139700" y="140970"/>
                <a:ext cx="1712827" cy="1619250"/>
              </a:xfrm>
              <a:custGeom>
                <a:avLst/>
                <a:gdLst/>
                <a:ahLst/>
                <a:cxnLst/>
                <a:rect l="l" t="t" r="r" b="b"/>
                <a:pathLst>
                  <a:path w="1712827" h="1619250">
                    <a:moveTo>
                      <a:pt x="0" y="0"/>
                    </a:moveTo>
                    <a:lnTo>
                      <a:pt x="1712827" y="0"/>
                    </a:lnTo>
                    <a:lnTo>
                      <a:pt x="1712827" y="1619250"/>
                    </a:lnTo>
                    <a:lnTo>
                      <a:pt x="0" y="1619250"/>
                    </a:lnTo>
                    <a:close/>
                  </a:path>
                </a:pathLst>
              </a:custGeom>
              <a:solidFill>
                <a:srgbClr val="FFFFFF"/>
              </a:solidFill>
            </p:spPr>
          </p:sp>
        </p:grpSp>
        <p:pic>
          <p:nvPicPr>
            <p:cNvPr id="22" name="Picture 22"/>
            <p:cNvPicPr>
              <a:picLocks noChangeAspect="1"/>
            </p:cNvPicPr>
            <p:nvPr/>
          </p:nvPicPr>
          <p:blipFill>
            <a:blip r:embed="rId11"/>
            <a:srcRect/>
            <a:stretch>
              <a:fillRect/>
            </a:stretch>
          </p:blipFill>
          <p:spPr>
            <a:xfrm>
              <a:off x="266394" y="198963"/>
              <a:ext cx="1555767" cy="1592590"/>
            </a:xfrm>
            <a:prstGeom prst="rect">
              <a:avLst/>
            </a:prstGeom>
          </p:spPr>
        </p:pic>
      </p:grpSp>
      <p:grpSp>
        <p:nvGrpSpPr>
          <p:cNvPr id="23" name="Group 23"/>
          <p:cNvGrpSpPr/>
          <p:nvPr/>
        </p:nvGrpSpPr>
        <p:grpSpPr>
          <a:xfrm>
            <a:off x="3803452" y="5067188"/>
            <a:ext cx="1342642" cy="1279617"/>
            <a:chOff x="0" y="0"/>
            <a:chExt cx="2088555" cy="1990515"/>
          </a:xfrm>
        </p:grpSpPr>
        <p:grpSp>
          <p:nvGrpSpPr>
            <p:cNvPr id="24" name="Group 24"/>
            <p:cNvGrpSpPr/>
            <p:nvPr/>
          </p:nvGrpSpPr>
          <p:grpSpPr>
            <a:xfrm>
              <a:off x="0" y="0"/>
              <a:ext cx="2088555" cy="1990515"/>
              <a:chOff x="0" y="0"/>
              <a:chExt cx="1993497" cy="1899920"/>
            </a:xfrm>
          </p:grpSpPr>
          <p:sp>
            <p:nvSpPr>
              <p:cNvPr id="25" name="Freeform 25"/>
              <p:cNvSpPr/>
              <p:nvPr/>
            </p:nvSpPr>
            <p:spPr>
              <a:xfrm>
                <a:off x="6350" y="6350"/>
                <a:ext cx="1980797" cy="1887220"/>
              </a:xfrm>
              <a:custGeom>
                <a:avLst/>
                <a:gdLst/>
                <a:ahLst/>
                <a:cxnLst/>
                <a:rect l="l" t="t" r="r" b="b"/>
                <a:pathLst>
                  <a:path w="1980797" h="1887220">
                    <a:moveTo>
                      <a:pt x="0" y="0"/>
                    </a:moveTo>
                    <a:lnTo>
                      <a:pt x="1980797" y="0"/>
                    </a:lnTo>
                    <a:lnTo>
                      <a:pt x="1980797" y="1887220"/>
                    </a:lnTo>
                    <a:lnTo>
                      <a:pt x="0" y="1887220"/>
                    </a:lnTo>
                    <a:close/>
                  </a:path>
                </a:pathLst>
              </a:custGeom>
              <a:solidFill>
                <a:srgbClr val="FFBD59"/>
              </a:solidFill>
            </p:spPr>
          </p:sp>
          <p:sp>
            <p:nvSpPr>
              <p:cNvPr id="26" name="Freeform 26"/>
              <p:cNvSpPr/>
              <p:nvPr/>
            </p:nvSpPr>
            <p:spPr>
              <a:xfrm>
                <a:off x="0" y="0"/>
                <a:ext cx="1993497" cy="1899920"/>
              </a:xfrm>
              <a:custGeom>
                <a:avLst/>
                <a:gdLst/>
                <a:ahLst/>
                <a:cxnLst/>
                <a:rect l="l" t="t" r="r" b="b"/>
                <a:pathLst>
                  <a:path w="1993497" h="1899920">
                    <a:moveTo>
                      <a:pt x="6350" y="1899920"/>
                    </a:moveTo>
                    <a:lnTo>
                      <a:pt x="0" y="1899920"/>
                    </a:lnTo>
                    <a:lnTo>
                      <a:pt x="0" y="0"/>
                    </a:lnTo>
                    <a:lnTo>
                      <a:pt x="1993497" y="0"/>
                    </a:lnTo>
                    <a:lnTo>
                      <a:pt x="1993497" y="1899920"/>
                    </a:lnTo>
                    <a:lnTo>
                      <a:pt x="6350" y="1899920"/>
                    </a:lnTo>
                    <a:close/>
                    <a:moveTo>
                      <a:pt x="12700" y="12700"/>
                    </a:moveTo>
                    <a:lnTo>
                      <a:pt x="12700" y="1887220"/>
                    </a:lnTo>
                    <a:lnTo>
                      <a:pt x="1980797" y="1887220"/>
                    </a:lnTo>
                    <a:lnTo>
                      <a:pt x="1980797" y="12700"/>
                    </a:lnTo>
                    <a:lnTo>
                      <a:pt x="12700" y="12700"/>
                    </a:lnTo>
                    <a:close/>
                  </a:path>
                </a:pathLst>
              </a:custGeom>
              <a:solidFill>
                <a:srgbClr val="2B4899"/>
              </a:solidFill>
            </p:spPr>
          </p:sp>
          <p:sp>
            <p:nvSpPr>
              <p:cNvPr id="27" name="Freeform 27"/>
              <p:cNvSpPr/>
              <p:nvPr/>
            </p:nvSpPr>
            <p:spPr>
              <a:xfrm>
                <a:off x="139700" y="140970"/>
                <a:ext cx="1712827" cy="1619250"/>
              </a:xfrm>
              <a:custGeom>
                <a:avLst/>
                <a:gdLst/>
                <a:ahLst/>
                <a:cxnLst/>
                <a:rect l="l" t="t" r="r" b="b"/>
                <a:pathLst>
                  <a:path w="1712827" h="1619250">
                    <a:moveTo>
                      <a:pt x="0" y="0"/>
                    </a:moveTo>
                    <a:lnTo>
                      <a:pt x="1712827" y="0"/>
                    </a:lnTo>
                    <a:lnTo>
                      <a:pt x="1712827" y="1619250"/>
                    </a:lnTo>
                    <a:lnTo>
                      <a:pt x="0" y="1619250"/>
                    </a:lnTo>
                    <a:close/>
                  </a:path>
                </a:pathLst>
              </a:custGeom>
              <a:solidFill>
                <a:srgbClr val="FFFFFF"/>
              </a:solidFill>
            </p:spPr>
          </p:sp>
        </p:grpSp>
        <p:pic>
          <p:nvPicPr>
            <p:cNvPr id="28" name="Picture 28"/>
            <p:cNvPicPr>
              <a:picLocks noChangeAspect="1"/>
            </p:cNvPicPr>
            <p:nvPr/>
          </p:nvPicPr>
          <p:blipFill>
            <a:blip r:embed="rId12"/>
            <a:srcRect/>
            <a:stretch>
              <a:fillRect/>
            </a:stretch>
          </p:blipFill>
          <p:spPr>
            <a:xfrm>
              <a:off x="312574" y="173563"/>
              <a:ext cx="1483208" cy="1660308"/>
            </a:xfrm>
            <a:prstGeom prst="rect">
              <a:avLst/>
            </a:prstGeom>
          </p:spPr>
        </p:pic>
      </p:grpSp>
      <p:grpSp>
        <p:nvGrpSpPr>
          <p:cNvPr id="29" name="Group 29"/>
          <p:cNvGrpSpPr/>
          <p:nvPr/>
        </p:nvGrpSpPr>
        <p:grpSpPr>
          <a:xfrm>
            <a:off x="3331913" y="6962244"/>
            <a:ext cx="2416348" cy="757863"/>
            <a:chOff x="0" y="0"/>
            <a:chExt cx="3758764" cy="1178899"/>
          </a:xfrm>
        </p:grpSpPr>
        <p:grpSp>
          <p:nvGrpSpPr>
            <p:cNvPr id="30" name="Group 30"/>
            <p:cNvGrpSpPr/>
            <p:nvPr/>
          </p:nvGrpSpPr>
          <p:grpSpPr>
            <a:xfrm>
              <a:off x="0" y="0"/>
              <a:ext cx="3758764" cy="1178899"/>
              <a:chOff x="0" y="0"/>
              <a:chExt cx="3587689" cy="1125243"/>
            </a:xfrm>
          </p:grpSpPr>
          <p:sp>
            <p:nvSpPr>
              <p:cNvPr id="31" name="Freeform 31"/>
              <p:cNvSpPr/>
              <p:nvPr/>
            </p:nvSpPr>
            <p:spPr>
              <a:xfrm>
                <a:off x="6350" y="6350"/>
                <a:ext cx="3574989" cy="1112543"/>
              </a:xfrm>
              <a:custGeom>
                <a:avLst/>
                <a:gdLst/>
                <a:ahLst/>
                <a:cxnLst/>
                <a:rect l="l" t="t" r="r" b="b"/>
                <a:pathLst>
                  <a:path w="3574989" h="1112543">
                    <a:moveTo>
                      <a:pt x="0" y="0"/>
                    </a:moveTo>
                    <a:lnTo>
                      <a:pt x="3574989" y="0"/>
                    </a:lnTo>
                    <a:lnTo>
                      <a:pt x="3574989" y="1112543"/>
                    </a:lnTo>
                    <a:lnTo>
                      <a:pt x="0" y="1112543"/>
                    </a:lnTo>
                    <a:close/>
                  </a:path>
                </a:pathLst>
              </a:custGeom>
              <a:solidFill>
                <a:srgbClr val="FFBD59"/>
              </a:solidFill>
            </p:spPr>
          </p:sp>
          <p:sp>
            <p:nvSpPr>
              <p:cNvPr id="32" name="Freeform 32"/>
              <p:cNvSpPr/>
              <p:nvPr/>
            </p:nvSpPr>
            <p:spPr>
              <a:xfrm>
                <a:off x="0" y="0"/>
                <a:ext cx="3587689" cy="1125243"/>
              </a:xfrm>
              <a:custGeom>
                <a:avLst/>
                <a:gdLst/>
                <a:ahLst/>
                <a:cxnLst/>
                <a:rect l="l" t="t" r="r" b="b"/>
                <a:pathLst>
                  <a:path w="3587689" h="1125243">
                    <a:moveTo>
                      <a:pt x="6350" y="1125243"/>
                    </a:moveTo>
                    <a:lnTo>
                      <a:pt x="0" y="1125243"/>
                    </a:lnTo>
                    <a:lnTo>
                      <a:pt x="0" y="0"/>
                    </a:lnTo>
                    <a:lnTo>
                      <a:pt x="3587689" y="0"/>
                    </a:lnTo>
                    <a:lnTo>
                      <a:pt x="3587689" y="1125243"/>
                    </a:lnTo>
                    <a:lnTo>
                      <a:pt x="6350" y="1125243"/>
                    </a:lnTo>
                    <a:close/>
                    <a:moveTo>
                      <a:pt x="12700" y="12700"/>
                    </a:moveTo>
                    <a:lnTo>
                      <a:pt x="12700" y="1112543"/>
                    </a:lnTo>
                    <a:lnTo>
                      <a:pt x="3574989" y="1112543"/>
                    </a:lnTo>
                    <a:lnTo>
                      <a:pt x="3574989" y="12700"/>
                    </a:lnTo>
                    <a:lnTo>
                      <a:pt x="12700" y="12700"/>
                    </a:lnTo>
                    <a:close/>
                  </a:path>
                </a:pathLst>
              </a:custGeom>
              <a:solidFill>
                <a:srgbClr val="2B4899"/>
              </a:solidFill>
            </p:spPr>
          </p:sp>
          <p:sp>
            <p:nvSpPr>
              <p:cNvPr id="33" name="Freeform 33"/>
              <p:cNvSpPr/>
              <p:nvPr/>
            </p:nvSpPr>
            <p:spPr>
              <a:xfrm>
                <a:off x="139700" y="140970"/>
                <a:ext cx="3307019" cy="844573"/>
              </a:xfrm>
              <a:custGeom>
                <a:avLst/>
                <a:gdLst/>
                <a:ahLst/>
                <a:cxnLst/>
                <a:rect l="l" t="t" r="r" b="b"/>
                <a:pathLst>
                  <a:path w="3307019" h="844573">
                    <a:moveTo>
                      <a:pt x="0" y="0"/>
                    </a:moveTo>
                    <a:lnTo>
                      <a:pt x="3307019" y="0"/>
                    </a:lnTo>
                    <a:lnTo>
                      <a:pt x="3307019" y="844573"/>
                    </a:lnTo>
                    <a:lnTo>
                      <a:pt x="0" y="844573"/>
                    </a:lnTo>
                    <a:close/>
                  </a:path>
                </a:pathLst>
              </a:custGeom>
              <a:solidFill>
                <a:srgbClr val="FFFFFF"/>
              </a:solidFill>
            </p:spPr>
          </p:sp>
        </p:grpSp>
        <p:pic>
          <p:nvPicPr>
            <p:cNvPr id="34" name="Picture 34"/>
            <p:cNvPicPr>
              <a:picLocks noChangeAspect="1"/>
            </p:cNvPicPr>
            <p:nvPr/>
          </p:nvPicPr>
          <p:blipFill>
            <a:blip r:embed="rId13"/>
            <a:srcRect/>
            <a:stretch>
              <a:fillRect/>
            </a:stretch>
          </p:blipFill>
          <p:spPr>
            <a:xfrm>
              <a:off x="299179" y="320302"/>
              <a:ext cx="3160406" cy="541220"/>
            </a:xfrm>
            <a:prstGeom prst="rect">
              <a:avLst/>
            </a:prstGeom>
          </p:spPr>
        </p:pic>
      </p:grpSp>
      <p:grpSp>
        <p:nvGrpSpPr>
          <p:cNvPr id="35" name="Group 35"/>
          <p:cNvGrpSpPr/>
          <p:nvPr/>
        </p:nvGrpSpPr>
        <p:grpSpPr>
          <a:xfrm>
            <a:off x="1858642" y="5067188"/>
            <a:ext cx="1342642" cy="1279617"/>
            <a:chOff x="0" y="0"/>
            <a:chExt cx="2088555" cy="1990515"/>
          </a:xfrm>
        </p:grpSpPr>
        <p:grpSp>
          <p:nvGrpSpPr>
            <p:cNvPr id="36" name="Group 36"/>
            <p:cNvGrpSpPr/>
            <p:nvPr/>
          </p:nvGrpSpPr>
          <p:grpSpPr>
            <a:xfrm>
              <a:off x="0" y="0"/>
              <a:ext cx="2088555" cy="1990515"/>
              <a:chOff x="0" y="0"/>
              <a:chExt cx="1993497" cy="1899920"/>
            </a:xfrm>
          </p:grpSpPr>
          <p:sp>
            <p:nvSpPr>
              <p:cNvPr id="37" name="Freeform 37"/>
              <p:cNvSpPr/>
              <p:nvPr/>
            </p:nvSpPr>
            <p:spPr>
              <a:xfrm>
                <a:off x="6350" y="6350"/>
                <a:ext cx="1980797" cy="1887220"/>
              </a:xfrm>
              <a:custGeom>
                <a:avLst/>
                <a:gdLst/>
                <a:ahLst/>
                <a:cxnLst/>
                <a:rect l="l" t="t" r="r" b="b"/>
                <a:pathLst>
                  <a:path w="1980797" h="1887220">
                    <a:moveTo>
                      <a:pt x="0" y="0"/>
                    </a:moveTo>
                    <a:lnTo>
                      <a:pt x="1980797" y="0"/>
                    </a:lnTo>
                    <a:lnTo>
                      <a:pt x="1980797" y="1887220"/>
                    </a:lnTo>
                    <a:lnTo>
                      <a:pt x="0" y="1887220"/>
                    </a:lnTo>
                    <a:close/>
                  </a:path>
                </a:pathLst>
              </a:custGeom>
              <a:solidFill>
                <a:srgbClr val="FFBD59"/>
              </a:solidFill>
            </p:spPr>
          </p:sp>
          <p:sp>
            <p:nvSpPr>
              <p:cNvPr id="38" name="Freeform 38"/>
              <p:cNvSpPr/>
              <p:nvPr/>
            </p:nvSpPr>
            <p:spPr>
              <a:xfrm>
                <a:off x="0" y="0"/>
                <a:ext cx="1993497" cy="1899920"/>
              </a:xfrm>
              <a:custGeom>
                <a:avLst/>
                <a:gdLst/>
                <a:ahLst/>
                <a:cxnLst/>
                <a:rect l="l" t="t" r="r" b="b"/>
                <a:pathLst>
                  <a:path w="1993497" h="1899920">
                    <a:moveTo>
                      <a:pt x="6350" y="1899920"/>
                    </a:moveTo>
                    <a:lnTo>
                      <a:pt x="0" y="1899920"/>
                    </a:lnTo>
                    <a:lnTo>
                      <a:pt x="0" y="0"/>
                    </a:lnTo>
                    <a:lnTo>
                      <a:pt x="1993497" y="0"/>
                    </a:lnTo>
                    <a:lnTo>
                      <a:pt x="1993497" y="1899920"/>
                    </a:lnTo>
                    <a:lnTo>
                      <a:pt x="6350" y="1899920"/>
                    </a:lnTo>
                    <a:close/>
                    <a:moveTo>
                      <a:pt x="12700" y="12700"/>
                    </a:moveTo>
                    <a:lnTo>
                      <a:pt x="12700" y="1887220"/>
                    </a:lnTo>
                    <a:lnTo>
                      <a:pt x="1980797" y="1887220"/>
                    </a:lnTo>
                    <a:lnTo>
                      <a:pt x="1980797" y="12700"/>
                    </a:lnTo>
                    <a:lnTo>
                      <a:pt x="12700" y="12700"/>
                    </a:lnTo>
                    <a:close/>
                  </a:path>
                </a:pathLst>
              </a:custGeom>
              <a:solidFill>
                <a:srgbClr val="2B4899"/>
              </a:solidFill>
            </p:spPr>
          </p:sp>
          <p:sp>
            <p:nvSpPr>
              <p:cNvPr id="39" name="Freeform 39"/>
              <p:cNvSpPr/>
              <p:nvPr/>
            </p:nvSpPr>
            <p:spPr>
              <a:xfrm>
                <a:off x="139700" y="140970"/>
                <a:ext cx="1712827" cy="1619250"/>
              </a:xfrm>
              <a:custGeom>
                <a:avLst/>
                <a:gdLst/>
                <a:ahLst/>
                <a:cxnLst/>
                <a:rect l="l" t="t" r="r" b="b"/>
                <a:pathLst>
                  <a:path w="1712827" h="1619250">
                    <a:moveTo>
                      <a:pt x="0" y="0"/>
                    </a:moveTo>
                    <a:lnTo>
                      <a:pt x="1712827" y="0"/>
                    </a:lnTo>
                    <a:lnTo>
                      <a:pt x="1712827" y="1619250"/>
                    </a:lnTo>
                    <a:lnTo>
                      <a:pt x="0" y="1619250"/>
                    </a:lnTo>
                    <a:close/>
                  </a:path>
                </a:pathLst>
              </a:custGeom>
              <a:solidFill>
                <a:srgbClr val="FFFFFF"/>
              </a:solidFill>
            </p:spPr>
          </p:sp>
        </p:grpSp>
        <p:pic>
          <p:nvPicPr>
            <p:cNvPr id="40" name="Picture 40"/>
            <p:cNvPicPr>
              <a:picLocks noChangeAspect="1"/>
            </p:cNvPicPr>
            <p:nvPr/>
          </p:nvPicPr>
          <p:blipFill>
            <a:blip r:embed="rId14"/>
            <a:srcRect/>
            <a:stretch>
              <a:fillRect/>
            </a:stretch>
          </p:blipFill>
          <p:spPr>
            <a:xfrm>
              <a:off x="90225" y="82411"/>
              <a:ext cx="1908104" cy="1908104"/>
            </a:xfrm>
            <a:prstGeom prst="rect">
              <a:avLst/>
            </a:prstGeom>
          </p:spPr>
        </p:pic>
      </p:grpSp>
      <p:sp>
        <p:nvSpPr>
          <p:cNvPr id="41" name="TextBox 41"/>
          <p:cNvSpPr txBox="1"/>
          <p:nvPr/>
        </p:nvSpPr>
        <p:spPr>
          <a:xfrm>
            <a:off x="999989" y="2075800"/>
            <a:ext cx="11344411" cy="1155509"/>
          </a:xfrm>
          <a:prstGeom prst="rect">
            <a:avLst/>
          </a:prstGeom>
        </p:spPr>
        <p:txBody>
          <a:bodyPr wrap="square" lIns="0" tIns="0" rIns="0" bIns="0" rtlCol="0" anchor="t">
            <a:spAutoFit/>
          </a:bodyPr>
          <a:lstStyle/>
          <a:p>
            <a:pPr defTabSz="783732">
              <a:lnSpc>
                <a:spcPts val="9600"/>
              </a:lnSpc>
            </a:pPr>
            <a:r>
              <a:rPr lang="el-GR" sz="6000" dirty="0">
                <a:solidFill>
                  <a:srgbClr val="FEFEFF"/>
                </a:solidFill>
                <a:latin typeface="Kollektif Bold"/>
              </a:rPr>
              <a:t>Ενότητα ηλεκτρονικής μάθησης</a:t>
            </a:r>
            <a:endParaRPr lang="en-US" sz="6000" dirty="0">
              <a:solidFill>
                <a:srgbClr val="FEFEFF"/>
              </a:solidFill>
              <a:latin typeface="Kollektif Bold"/>
            </a:endParaRPr>
          </a:p>
        </p:txBody>
      </p:sp>
      <p:sp>
        <p:nvSpPr>
          <p:cNvPr id="42" name="TextBox 42"/>
          <p:cNvSpPr txBox="1"/>
          <p:nvPr/>
        </p:nvSpPr>
        <p:spPr>
          <a:xfrm>
            <a:off x="471553" y="9201150"/>
            <a:ext cx="7256210" cy="953723"/>
          </a:xfrm>
          <a:prstGeom prst="rect">
            <a:avLst/>
          </a:prstGeom>
        </p:spPr>
        <p:txBody>
          <a:bodyPr lIns="0" tIns="0" rIns="0" bIns="0" rtlCol="0" anchor="t">
            <a:spAutoFit/>
          </a:bodyPr>
          <a:lstStyle/>
          <a:p>
            <a:pPr defTabSz="783732">
              <a:lnSpc>
                <a:spcPts val="1919"/>
              </a:lnSpc>
              <a:spcBef>
                <a:spcPct val="0"/>
              </a:spcBef>
            </a:pPr>
            <a:r>
              <a:rPr lang="el-GR" sz="1371" dirty="0">
                <a:solidFill>
                  <a:srgbClr val="FEFEFF"/>
                </a:solidFill>
                <a:latin typeface="Cooper Hewitt"/>
              </a:rPr>
              <a:t>Η υποστήριξη της Ευρωπαϊκής Επιτροπής για την παραγωγή αυτού του βίντεο δεν αποτελεί έγκριση του περιεχομένου, που αντικατοπτρίζει μόνο τις απόψεις των συγγραφέων, και η Επιτροπή δεν μπορεί να θεωρηθεί υπεύθυνη για οποιαδήποτε χρήση των πληροφοριών που περιέχονται σε αυτό.</a:t>
            </a:r>
            <a:endParaRPr lang="en-US" sz="1371" dirty="0">
              <a:solidFill>
                <a:srgbClr val="FEFEFF"/>
              </a:solidFill>
              <a:latin typeface="Cooper Hewitt"/>
            </a:endParaRPr>
          </a:p>
        </p:txBody>
      </p:sp>
      <p:sp>
        <p:nvSpPr>
          <p:cNvPr id="43" name="TextBox 43"/>
          <p:cNvSpPr txBox="1"/>
          <p:nvPr/>
        </p:nvSpPr>
        <p:spPr>
          <a:xfrm>
            <a:off x="999988" y="3165459"/>
            <a:ext cx="10201412" cy="1545616"/>
          </a:xfrm>
          <a:prstGeom prst="rect">
            <a:avLst/>
          </a:prstGeom>
        </p:spPr>
        <p:txBody>
          <a:bodyPr wrap="square" lIns="0" tIns="0" rIns="0" bIns="0" rtlCol="0" anchor="t">
            <a:spAutoFit/>
          </a:bodyPr>
          <a:lstStyle/>
          <a:p>
            <a:pPr>
              <a:lnSpc>
                <a:spcPct val="107000"/>
              </a:lnSpc>
              <a:spcAft>
                <a:spcPts val="800"/>
              </a:spcAft>
            </a:pPr>
            <a:r>
              <a:rPr lang="el-GR" sz="4800" dirty="0">
                <a:solidFill>
                  <a:srgbClr val="4D4F54"/>
                </a:solidFill>
                <a:effectLst/>
                <a:latin typeface="Kollektif Bold"/>
                <a:ea typeface="Calibri" panose="020F0502020204030204" pitchFamily="34" charset="0"/>
                <a:cs typeface="Calibri" panose="020F0502020204030204" pitchFamily="34" charset="0"/>
              </a:rPr>
              <a:t>Το STE</a:t>
            </a:r>
            <a:r>
              <a:rPr lang="en-US" sz="4800" dirty="0">
                <a:solidFill>
                  <a:srgbClr val="4D4F54"/>
                </a:solidFill>
                <a:effectLst/>
                <a:latin typeface="Kollektif Bold"/>
                <a:ea typeface="Calibri" panose="020F0502020204030204" pitchFamily="34" charset="0"/>
                <a:cs typeface="Calibri" panose="020F0502020204030204" pitchFamily="34" charset="0"/>
              </a:rPr>
              <a:t>A</a:t>
            </a:r>
            <a:r>
              <a:rPr lang="el-GR" sz="4800" dirty="0">
                <a:solidFill>
                  <a:srgbClr val="4D4F54"/>
                </a:solidFill>
                <a:effectLst/>
                <a:latin typeface="Kollektif Bold"/>
                <a:ea typeface="Calibri" panose="020F0502020204030204" pitchFamily="34" charset="0"/>
                <a:cs typeface="Calibri" panose="020F0502020204030204" pitchFamily="34" charset="0"/>
              </a:rPr>
              <a:t>M ως διεπιστημονική προσέγγιση</a:t>
            </a:r>
            <a:endParaRPr lang="lv-LV" sz="4800" dirty="0">
              <a:effectLst/>
              <a:latin typeface="Kollektif Bold"/>
              <a:ea typeface="Calibri" panose="020F0502020204030204" pitchFamily="34" charset="0"/>
              <a:cs typeface="Times New Roman" panose="02020603050405020304" pitchFamily="18" charset="0"/>
            </a:endParaRPr>
          </a:p>
        </p:txBody>
      </p:sp>
      <p:pic>
        <p:nvPicPr>
          <p:cNvPr id="47" name="Audio 46">
            <a:hlinkClick r:id="" action="ppaction://media"/>
            <a:extLst>
              <a:ext uri="{FF2B5EF4-FFF2-40B4-BE49-F238E27FC236}">
                <a16:creationId xmlns:a16="http://schemas.microsoft.com/office/drawing/2014/main" id="{951F7285-E3D6-4E71-83BD-A52F32229B62}"/>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17526000" y="9525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7314"/>
    </mc:Choice>
    <mc:Fallback xmlns="">
      <p:transition spd="slow" advTm="73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4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4"/>
          <a:srcRect t="20001" r="3290"/>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5"/>
          <a:srcRect/>
          <a:stretch>
            <a:fillRect/>
          </a:stretch>
        </p:blipFill>
        <p:spPr>
          <a:xfrm>
            <a:off x="12839859" y="452537"/>
            <a:ext cx="2009871" cy="576163"/>
          </a:xfrm>
          <a:prstGeom prst="rect">
            <a:avLst/>
          </a:prstGeom>
        </p:spPr>
      </p:pic>
      <p:pic>
        <p:nvPicPr>
          <p:cNvPr id="3" name="Picture 3"/>
          <p:cNvPicPr>
            <a:picLocks noChangeAspect="1"/>
          </p:cNvPicPr>
          <p:nvPr/>
        </p:nvPicPr>
        <p:blipFill>
          <a:blip r:embed="rId6"/>
          <a:srcRect l="29308" t="28038" r="7453" b="23219"/>
          <a:stretch>
            <a:fillRect/>
          </a:stretch>
        </p:blipFill>
        <p:spPr>
          <a:xfrm rot="-936267">
            <a:off x="15770676" y="1575444"/>
            <a:ext cx="1648475" cy="476476"/>
          </a:xfrm>
          <a:prstGeom prst="rect">
            <a:avLst/>
          </a:prstGeom>
        </p:spPr>
      </p:pic>
      <p:pic>
        <p:nvPicPr>
          <p:cNvPr id="4" name="Picture 4"/>
          <p:cNvPicPr>
            <a:picLocks noChangeAspect="1"/>
          </p:cNvPicPr>
          <p:nvPr/>
        </p:nvPicPr>
        <p:blipFill>
          <a:blip r:embed="rId7"/>
          <a:srcRect/>
          <a:stretch>
            <a:fillRect/>
          </a:stretch>
        </p:blipFill>
        <p:spPr>
          <a:xfrm>
            <a:off x="9812291" y="4085600"/>
            <a:ext cx="3743547" cy="4919915"/>
          </a:xfrm>
          <a:prstGeom prst="rect">
            <a:avLst/>
          </a:prstGeom>
        </p:spPr>
      </p:pic>
      <p:pic>
        <p:nvPicPr>
          <p:cNvPr id="5" name="Picture 5"/>
          <p:cNvPicPr>
            <a:picLocks noChangeAspect="1"/>
          </p:cNvPicPr>
          <p:nvPr/>
        </p:nvPicPr>
        <p:blipFill>
          <a:blip r:embed="rId6"/>
          <a:srcRect/>
          <a:stretch>
            <a:fillRect/>
          </a:stretch>
        </p:blipFill>
        <p:spPr>
          <a:xfrm>
            <a:off x="48157" y="740619"/>
            <a:ext cx="9764135" cy="3661551"/>
          </a:xfrm>
          <a:prstGeom prst="rect">
            <a:avLst/>
          </a:prstGeom>
        </p:spPr>
      </p:pic>
      <p:grpSp>
        <p:nvGrpSpPr>
          <p:cNvPr id="6" name="Group 6"/>
          <p:cNvGrpSpPr/>
          <p:nvPr/>
        </p:nvGrpSpPr>
        <p:grpSpPr>
          <a:xfrm>
            <a:off x="1028700" y="6480932"/>
            <a:ext cx="1921140" cy="1279617"/>
            <a:chOff x="0" y="0"/>
            <a:chExt cx="2988440" cy="1990515"/>
          </a:xfrm>
        </p:grpSpPr>
        <p:grpSp>
          <p:nvGrpSpPr>
            <p:cNvPr id="7" name="Group 7"/>
            <p:cNvGrpSpPr/>
            <p:nvPr/>
          </p:nvGrpSpPr>
          <p:grpSpPr>
            <a:xfrm>
              <a:off x="0" y="0"/>
              <a:ext cx="2988440" cy="1990515"/>
              <a:chOff x="0" y="0"/>
              <a:chExt cx="2852426" cy="1899920"/>
            </a:xfrm>
          </p:grpSpPr>
          <p:sp>
            <p:nvSpPr>
              <p:cNvPr id="8" name="Freeform 8"/>
              <p:cNvSpPr/>
              <p:nvPr/>
            </p:nvSpPr>
            <p:spPr>
              <a:xfrm>
                <a:off x="6350" y="6350"/>
                <a:ext cx="2839726" cy="1887220"/>
              </a:xfrm>
              <a:custGeom>
                <a:avLst/>
                <a:gdLst/>
                <a:ahLst/>
                <a:cxnLst/>
                <a:rect l="l" t="t" r="r" b="b"/>
                <a:pathLst>
                  <a:path w="2839726" h="1887220">
                    <a:moveTo>
                      <a:pt x="0" y="0"/>
                    </a:moveTo>
                    <a:lnTo>
                      <a:pt x="2839726" y="0"/>
                    </a:lnTo>
                    <a:lnTo>
                      <a:pt x="2839726" y="1887220"/>
                    </a:lnTo>
                    <a:lnTo>
                      <a:pt x="0" y="1887220"/>
                    </a:lnTo>
                    <a:close/>
                  </a:path>
                </a:pathLst>
              </a:custGeom>
              <a:solidFill>
                <a:srgbClr val="FFBD59"/>
              </a:solidFill>
            </p:spPr>
          </p:sp>
          <p:sp>
            <p:nvSpPr>
              <p:cNvPr id="9" name="Freeform 9"/>
              <p:cNvSpPr/>
              <p:nvPr/>
            </p:nvSpPr>
            <p:spPr>
              <a:xfrm>
                <a:off x="0" y="0"/>
                <a:ext cx="2852426" cy="1899920"/>
              </a:xfrm>
              <a:custGeom>
                <a:avLst/>
                <a:gdLst/>
                <a:ahLst/>
                <a:cxnLst/>
                <a:rect l="l" t="t" r="r" b="b"/>
                <a:pathLst>
                  <a:path w="2852426" h="1899920">
                    <a:moveTo>
                      <a:pt x="6350" y="1899920"/>
                    </a:moveTo>
                    <a:lnTo>
                      <a:pt x="0" y="1899920"/>
                    </a:lnTo>
                    <a:lnTo>
                      <a:pt x="0" y="0"/>
                    </a:lnTo>
                    <a:lnTo>
                      <a:pt x="2852426" y="0"/>
                    </a:lnTo>
                    <a:lnTo>
                      <a:pt x="2852426" y="1899920"/>
                    </a:lnTo>
                    <a:lnTo>
                      <a:pt x="6350" y="1899920"/>
                    </a:lnTo>
                    <a:close/>
                    <a:moveTo>
                      <a:pt x="12700" y="12700"/>
                    </a:moveTo>
                    <a:lnTo>
                      <a:pt x="12700" y="1887220"/>
                    </a:lnTo>
                    <a:lnTo>
                      <a:pt x="2839726" y="1887220"/>
                    </a:lnTo>
                    <a:lnTo>
                      <a:pt x="2839726" y="12700"/>
                    </a:lnTo>
                    <a:lnTo>
                      <a:pt x="12700" y="12700"/>
                    </a:lnTo>
                    <a:close/>
                  </a:path>
                </a:pathLst>
              </a:custGeom>
              <a:solidFill>
                <a:srgbClr val="2B4899"/>
              </a:solidFill>
            </p:spPr>
          </p:sp>
          <p:sp>
            <p:nvSpPr>
              <p:cNvPr id="10" name="Freeform 10"/>
              <p:cNvSpPr/>
              <p:nvPr/>
            </p:nvSpPr>
            <p:spPr>
              <a:xfrm>
                <a:off x="139700" y="140970"/>
                <a:ext cx="2571756" cy="1619250"/>
              </a:xfrm>
              <a:custGeom>
                <a:avLst/>
                <a:gdLst/>
                <a:ahLst/>
                <a:cxnLst/>
                <a:rect l="l" t="t" r="r" b="b"/>
                <a:pathLst>
                  <a:path w="2571756" h="1619250">
                    <a:moveTo>
                      <a:pt x="0" y="0"/>
                    </a:moveTo>
                    <a:lnTo>
                      <a:pt x="2571756" y="0"/>
                    </a:lnTo>
                    <a:lnTo>
                      <a:pt x="2571756" y="1619250"/>
                    </a:lnTo>
                    <a:lnTo>
                      <a:pt x="0" y="1619250"/>
                    </a:lnTo>
                    <a:close/>
                  </a:path>
                </a:pathLst>
              </a:custGeom>
              <a:solidFill>
                <a:srgbClr val="FFFFFF"/>
              </a:solidFill>
            </p:spPr>
          </p:sp>
        </p:grpSp>
        <p:pic>
          <p:nvPicPr>
            <p:cNvPr id="11" name="Picture 11"/>
            <p:cNvPicPr>
              <a:picLocks noChangeAspect="1"/>
            </p:cNvPicPr>
            <p:nvPr/>
          </p:nvPicPr>
          <p:blipFill>
            <a:blip r:embed="rId8"/>
            <a:srcRect l="12953" t="17912" r="10085" b="14395"/>
            <a:stretch>
              <a:fillRect/>
            </a:stretch>
          </p:blipFill>
          <p:spPr>
            <a:xfrm>
              <a:off x="348396" y="321006"/>
              <a:ext cx="2380343" cy="1422400"/>
            </a:xfrm>
            <a:prstGeom prst="rect">
              <a:avLst/>
            </a:prstGeom>
          </p:spPr>
        </p:pic>
      </p:grpSp>
      <p:grpSp>
        <p:nvGrpSpPr>
          <p:cNvPr id="12" name="Group 12"/>
          <p:cNvGrpSpPr/>
          <p:nvPr/>
        </p:nvGrpSpPr>
        <p:grpSpPr>
          <a:xfrm>
            <a:off x="6130333" y="6480932"/>
            <a:ext cx="1921140" cy="1279617"/>
            <a:chOff x="0" y="0"/>
            <a:chExt cx="2988440" cy="1990515"/>
          </a:xfrm>
        </p:grpSpPr>
        <p:grpSp>
          <p:nvGrpSpPr>
            <p:cNvPr id="13" name="Group 13"/>
            <p:cNvGrpSpPr/>
            <p:nvPr/>
          </p:nvGrpSpPr>
          <p:grpSpPr>
            <a:xfrm>
              <a:off x="0" y="0"/>
              <a:ext cx="2988440" cy="1990515"/>
              <a:chOff x="0" y="0"/>
              <a:chExt cx="2852426" cy="1899920"/>
            </a:xfrm>
          </p:grpSpPr>
          <p:sp>
            <p:nvSpPr>
              <p:cNvPr id="14" name="Freeform 14"/>
              <p:cNvSpPr/>
              <p:nvPr/>
            </p:nvSpPr>
            <p:spPr>
              <a:xfrm>
                <a:off x="6350" y="6350"/>
                <a:ext cx="2839726" cy="1887220"/>
              </a:xfrm>
              <a:custGeom>
                <a:avLst/>
                <a:gdLst/>
                <a:ahLst/>
                <a:cxnLst/>
                <a:rect l="l" t="t" r="r" b="b"/>
                <a:pathLst>
                  <a:path w="2839726" h="1887220">
                    <a:moveTo>
                      <a:pt x="0" y="0"/>
                    </a:moveTo>
                    <a:lnTo>
                      <a:pt x="2839726" y="0"/>
                    </a:lnTo>
                    <a:lnTo>
                      <a:pt x="2839726" y="1887220"/>
                    </a:lnTo>
                    <a:lnTo>
                      <a:pt x="0" y="1887220"/>
                    </a:lnTo>
                    <a:close/>
                  </a:path>
                </a:pathLst>
              </a:custGeom>
              <a:solidFill>
                <a:srgbClr val="FFBD59"/>
              </a:solidFill>
            </p:spPr>
          </p:sp>
          <p:sp>
            <p:nvSpPr>
              <p:cNvPr id="15" name="Freeform 15"/>
              <p:cNvSpPr/>
              <p:nvPr/>
            </p:nvSpPr>
            <p:spPr>
              <a:xfrm>
                <a:off x="0" y="0"/>
                <a:ext cx="2852426" cy="1899920"/>
              </a:xfrm>
              <a:custGeom>
                <a:avLst/>
                <a:gdLst/>
                <a:ahLst/>
                <a:cxnLst/>
                <a:rect l="l" t="t" r="r" b="b"/>
                <a:pathLst>
                  <a:path w="2852426" h="1899920">
                    <a:moveTo>
                      <a:pt x="6350" y="1899920"/>
                    </a:moveTo>
                    <a:lnTo>
                      <a:pt x="0" y="1899920"/>
                    </a:lnTo>
                    <a:lnTo>
                      <a:pt x="0" y="0"/>
                    </a:lnTo>
                    <a:lnTo>
                      <a:pt x="2852426" y="0"/>
                    </a:lnTo>
                    <a:lnTo>
                      <a:pt x="2852426" y="1899920"/>
                    </a:lnTo>
                    <a:lnTo>
                      <a:pt x="6350" y="1899920"/>
                    </a:lnTo>
                    <a:close/>
                    <a:moveTo>
                      <a:pt x="12700" y="12700"/>
                    </a:moveTo>
                    <a:lnTo>
                      <a:pt x="12700" y="1887220"/>
                    </a:lnTo>
                    <a:lnTo>
                      <a:pt x="2839726" y="1887220"/>
                    </a:lnTo>
                    <a:lnTo>
                      <a:pt x="2839726" y="12700"/>
                    </a:lnTo>
                    <a:lnTo>
                      <a:pt x="12700" y="12700"/>
                    </a:lnTo>
                    <a:close/>
                  </a:path>
                </a:pathLst>
              </a:custGeom>
              <a:solidFill>
                <a:srgbClr val="2B4899"/>
              </a:solidFill>
            </p:spPr>
          </p:sp>
          <p:sp>
            <p:nvSpPr>
              <p:cNvPr id="16" name="Freeform 16"/>
              <p:cNvSpPr/>
              <p:nvPr/>
            </p:nvSpPr>
            <p:spPr>
              <a:xfrm>
                <a:off x="139700" y="140970"/>
                <a:ext cx="2571756" cy="1619250"/>
              </a:xfrm>
              <a:custGeom>
                <a:avLst/>
                <a:gdLst/>
                <a:ahLst/>
                <a:cxnLst/>
                <a:rect l="l" t="t" r="r" b="b"/>
                <a:pathLst>
                  <a:path w="2571756" h="1619250">
                    <a:moveTo>
                      <a:pt x="0" y="0"/>
                    </a:moveTo>
                    <a:lnTo>
                      <a:pt x="2571756" y="0"/>
                    </a:lnTo>
                    <a:lnTo>
                      <a:pt x="2571756" y="1619250"/>
                    </a:lnTo>
                    <a:lnTo>
                      <a:pt x="0" y="1619250"/>
                    </a:lnTo>
                    <a:close/>
                  </a:path>
                </a:pathLst>
              </a:custGeom>
              <a:solidFill>
                <a:srgbClr val="FFFFFF"/>
              </a:solidFill>
            </p:spPr>
          </p:sp>
        </p:grpSp>
        <p:pic>
          <p:nvPicPr>
            <p:cNvPr id="17" name="Picture 17"/>
            <p:cNvPicPr>
              <a:picLocks noChangeAspect="1"/>
            </p:cNvPicPr>
            <p:nvPr/>
          </p:nvPicPr>
          <p:blipFill>
            <a:blip r:embed="rId9"/>
            <a:srcRect/>
            <a:stretch>
              <a:fillRect/>
            </a:stretch>
          </p:blipFill>
          <p:spPr>
            <a:xfrm>
              <a:off x="238785" y="521331"/>
              <a:ext cx="2510871" cy="947854"/>
            </a:xfrm>
            <a:prstGeom prst="rect">
              <a:avLst/>
            </a:prstGeom>
          </p:spPr>
        </p:pic>
      </p:grpSp>
      <p:grpSp>
        <p:nvGrpSpPr>
          <p:cNvPr id="18" name="Group 18"/>
          <p:cNvGrpSpPr/>
          <p:nvPr/>
        </p:nvGrpSpPr>
        <p:grpSpPr>
          <a:xfrm>
            <a:off x="5748261" y="4846752"/>
            <a:ext cx="1342642" cy="1279617"/>
            <a:chOff x="0" y="0"/>
            <a:chExt cx="2088555" cy="1990515"/>
          </a:xfrm>
        </p:grpSpPr>
        <p:grpSp>
          <p:nvGrpSpPr>
            <p:cNvPr id="19" name="Group 19"/>
            <p:cNvGrpSpPr/>
            <p:nvPr/>
          </p:nvGrpSpPr>
          <p:grpSpPr>
            <a:xfrm>
              <a:off x="0" y="0"/>
              <a:ext cx="2088555" cy="1990515"/>
              <a:chOff x="0" y="0"/>
              <a:chExt cx="1993497" cy="1899920"/>
            </a:xfrm>
          </p:grpSpPr>
          <p:sp>
            <p:nvSpPr>
              <p:cNvPr id="20" name="Freeform 20"/>
              <p:cNvSpPr/>
              <p:nvPr/>
            </p:nvSpPr>
            <p:spPr>
              <a:xfrm>
                <a:off x="6350" y="6350"/>
                <a:ext cx="1980797" cy="1887220"/>
              </a:xfrm>
              <a:custGeom>
                <a:avLst/>
                <a:gdLst/>
                <a:ahLst/>
                <a:cxnLst/>
                <a:rect l="l" t="t" r="r" b="b"/>
                <a:pathLst>
                  <a:path w="1980797" h="1887220">
                    <a:moveTo>
                      <a:pt x="0" y="0"/>
                    </a:moveTo>
                    <a:lnTo>
                      <a:pt x="1980797" y="0"/>
                    </a:lnTo>
                    <a:lnTo>
                      <a:pt x="1980797" y="1887220"/>
                    </a:lnTo>
                    <a:lnTo>
                      <a:pt x="0" y="1887220"/>
                    </a:lnTo>
                    <a:close/>
                  </a:path>
                </a:pathLst>
              </a:custGeom>
              <a:solidFill>
                <a:srgbClr val="FFBD59"/>
              </a:solidFill>
            </p:spPr>
          </p:sp>
          <p:sp>
            <p:nvSpPr>
              <p:cNvPr id="21" name="Freeform 21"/>
              <p:cNvSpPr/>
              <p:nvPr/>
            </p:nvSpPr>
            <p:spPr>
              <a:xfrm>
                <a:off x="0" y="0"/>
                <a:ext cx="1993497" cy="1899920"/>
              </a:xfrm>
              <a:custGeom>
                <a:avLst/>
                <a:gdLst/>
                <a:ahLst/>
                <a:cxnLst/>
                <a:rect l="l" t="t" r="r" b="b"/>
                <a:pathLst>
                  <a:path w="1993497" h="1899920">
                    <a:moveTo>
                      <a:pt x="6350" y="1899920"/>
                    </a:moveTo>
                    <a:lnTo>
                      <a:pt x="0" y="1899920"/>
                    </a:lnTo>
                    <a:lnTo>
                      <a:pt x="0" y="0"/>
                    </a:lnTo>
                    <a:lnTo>
                      <a:pt x="1993497" y="0"/>
                    </a:lnTo>
                    <a:lnTo>
                      <a:pt x="1993497" y="1899920"/>
                    </a:lnTo>
                    <a:lnTo>
                      <a:pt x="6350" y="1899920"/>
                    </a:lnTo>
                    <a:close/>
                    <a:moveTo>
                      <a:pt x="12700" y="12700"/>
                    </a:moveTo>
                    <a:lnTo>
                      <a:pt x="12700" y="1887220"/>
                    </a:lnTo>
                    <a:lnTo>
                      <a:pt x="1980797" y="1887220"/>
                    </a:lnTo>
                    <a:lnTo>
                      <a:pt x="1980797" y="12700"/>
                    </a:lnTo>
                    <a:lnTo>
                      <a:pt x="12700" y="12700"/>
                    </a:lnTo>
                    <a:close/>
                  </a:path>
                </a:pathLst>
              </a:custGeom>
              <a:solidFill>
                <a:srgbClr val="2B4899"/>
              </a:solidFill>
            </p:spPr>
          </p:sp>
          <p:sp>
            <p:nvSpPr>
              <p:cNvPr id="22" name="Freeform 22"/>
              <p:cNvSpPr/>
              <p:nvPr/>
            </p:nvSpPr>
            <p:spPr>
              <a:xfrm>
                <a:off x="139700" y="140970"/>
                <a:ext cx="1712827" cy="1619250"/>
              </a:xfrm>
              <a:custGeom>
                <a:avLst/>
                <a:gdLst/>
                <a:ahLst/>
                <a:cxnLst/>
                <a:rect l="l" t="t" r="r" b="b"/>
                <a:pathLst>
                  <a:path w="1712827" h="1619250">
                    <a:moveTo>
                      <a:pt x="0" y="0"/>
                    </a:moveTo>
                    <a:lnTo>
                      <a:pt x="1712827" y="0"/>
                    </a:lnTo>
                    <a:lnTo>
                      <a:pt x="1712827" y="1619250"/>
                    </a:lnTo>
                    <a:lnTo>
                      <a:pt x="0" y="1619250"/>
                    </a:lnTo>
                    <a:close/>
                  </a:path>
                </a:pathLst>
              </a:custGeom>
              <a:solidFill>
                <a:srgbClr val="FFFFFF"/>
              </a:solidFill>
            </p:spPr>
          </p:sp>
        </p:grpSp>
        <p:pic>
          <p:nvPicPr>
            <p:cNvPr id="23" name="Picture 23"/>
            <p:cNvPicPr>
              <a:picLocks noChangeAspect="1"/>
            </p:cNvPicPr>
            <p:nvPr/>
          </p:nvPicPr>
          <p:blipFill>
            <a:blip r:embed="rId10"/>
            <a:srcRect/>
            <a:stretch>
              <a:fillRect/>
            </a:stretch>
          </p:blipFill>
          <p:spPr>
            <a:xfrm>
              <a:off x="266394" y="198963"/>
              <a:ext cx="1555767" cy="1592590"/>
            </a:xfrm>
            <a:prstGeom prst="rect">
              <a:avLst/>
            </a:prstGeom>
          </p:spPr>
        </p:pic>
      </p:grpSp>
      <p:grpSp>
        <p:nvGrpSpPr>
          <p:cNvPr id="24" name="Group 24"/>
          <p:cNvGrpSpPr/>
          <p:nvPr/>
        </p:nvGrpSpPr>
        <p:grpSpPr>
          <a:xfrm>
            <a:off x="3803452" y="4846752"/>
            <a:ext cx="1342642" cy="1279617"/>
            <a:chOff x="0" y="0"/>
            <a:chExt cx="2088555" cy="1990515"/>
          </a:xfrm>
        </p:grpSpPr>
        <p:grpSp>
          <p:nvGrpSpPr>
            <p:cNvPr id="25" name="Group 25"/>
            <p:cNvGrpSpPr/>
            <p:nvPr/>
          </p:nvGrpSpPr>
          <p:grpSpPr>
            <a:xfrm>
              <a:off x="0" y="0"/>
              <a:ext cx="2088555" cy="1990515"/>
              <a:chOff x="0" y="0"/>
              <a:chExt cx="1993497" cy="1899920"/>
            </a:xfrm>
          </p:grpSpPr>
          <p:sp>
            <p:nvSpPr>
              <p:cNvPr id="26" name="Freeform 26"/>
              <p:cNvSpPr/>
              <p:nvPr/>
            </p:nvSpPr>
            <p:spPr>
              <a:xfrm>
                <a:off x="6350" y="6350"/>
                <a:ext cx="1980797" cy="1887220"/>
              </a:xfrm>
              <a:custGeom>
                <a:avLst/>
                <a:gdLst/>
                <a:ahLst/>
                <a:cxnLst/>
                <a:rect l="l" t="t" r="r" b="b"/>
                <a:pathLst>
                  <a:path w="1980797" h="1887220">
                    <a:moveTo>
                      <a:pt x="0" y="0"/>
                    </a:moveTo>
                    <a:lnTo>
                      <a:pt x="1980797" y="0"/>
                    </a:lnTo>
                    <a:lnTo>
                      <a:pt x="1980797" y="1887220"/>
                    </a:lnTo>
                    <a:lnTo>
                      <a:pt x="0" y="1887220"/>
                    </a:lnTo>
                    <a:close/>
                  </a:path>
                </a:pathLst>
              </a:custGeom>
              <a:solidFill>
                <a:srgbClr val="FFBD59"/>
              </a:solidFill>
            </p:spPr>
          </p:sp>
          <p:sp>
            <p:nvSpPr>
              <p:cNvPr id="27" name="Freeform 27"/>
              <p:cNvSpPr/>
              <p:nvPr/>
            </p:nvSpPr>
            <p:spPr>
              <a:xfrm>
                <a:off x="0" y="0"/>
                <a:ext cx="1993497" cy="1899920"/>
              </a:xfrm>
              <a:custGeom>
                <a:avLst/>
                <a:gdLst/>
                <a:ahLst/>
                <a:cxnLst/>
                <a:rect l="l" t="t" r="r" b="b"/>
                <a:pathLst>
                  <a:path w="1993497" h="1899920">
                    <a:moveTo>
                      <a:pt x="6350" y="1899920"/>
                    </a:moveTo>
                    <a:lnTo>
                      <a:pt x="0" y="1899920"/>
                    </a:lnTo>
                    <a:lnTo>
                      <a:pt x="0" y="0"/>
                    </a:lnTo>
                    <a:lnTo>
                      <a:pt x="1993497" y="0"/>
                    </a:lnTo>
                    <a:lnTo>
                      <a:pt x="1993497" y="1899920"/>
                    </a:lnTo>
                    <a:lnTo>
                      <a:pt x="6350" y="1899920"/>
                    </a:lnTo>
                    <a:close/>
                    <a:moveTo>
                      <a:pt x="12700" y="12700"/>
                    </a:moveTo>
                    <a:lnTo>
                      <a:pt x="12700" y="1887220"/>
                    </a:lnTo>
                    <a:lnTo>
                      <a:pt x="1980797" y="1887220"/>
                    </a:lnTo>
                    <a:lnTo>
                      <a:pt x="1980797" y="12700"/>
                    </a:lnTo>
                    <a:lnTo>
                      <a:pt x="12700" y="12700"/>
                    </a:lnTo>
                    <a:close/>
                  </a:path>
                </a:pathLst>
              </a:custGeom>
              <a:solidFill>
                <a:srgbClr val="2B4899"/>
              </a:solidFill>
            </p:spPr>
          </p:sp>
          <p:sp>
            <p:nvSpPr>
              <p:cNvPr id="28" name="Freeform 28"/>
              <p:cNvSpPr/>
              <p:nvPr/>
            </p:nvSpPr>
            <p:spPr>
              <a:xfrm>
                <a:off x="139700" y="140970"/>
                <a:ext cx="1712827" cy="1619250"/>
              </a:xfrm>
              <a:custGeom>
                <a:avLst/>
                <a:gdLst/>
                <a:ahLst/>
                <a:cxnLst/>
                <a:rect l="l" t="t" r="r" b="b"/>
                <a:pathLst>
                  <a:path w="1712827" h="1619250">
                    <a:moveTo>
                      <a:pt x="0" y="0"/>
                    </a:moveTo>
                    <a:lnTo>
                      <a:pt x="1712827" y="0"/>
                    </a:lnTo>
                    <a:lnTo>
                      <a:pt x="1712827" y="1619250"/>
                    </a:lnTo>
                    <a:lnTo>
                      <a:pt x="0" y="1619250"/>
                    </a:lnTo>
                    <a:close/>
                  </a:path>
                </a:pathLst>
              </a:custGeom>
              <a:solidFill>
                <a:srgbClr val="FFFFFF"/>
              </a:solidFill>
            </p:spPr>
          </p:sp>
        </p:grpSp>
        <p:pic>
          <p:nvPicPr>
            <p:cNvPr id="29" name="Picture 29"/>
            <p:cNvPicPr>
              <a:picLocks noChangeAspect="1"/>
            </p:cNvPicPr>
            <p:nvPr/>
          </p:nvPicPr>
          <p:blipFill>
            <a:blip r:embed="rId11"/>
            <a:srcRect/>
            <a:stretch>
              <a:fillRect/>
            </a:stretch>
          </p:blipFill>
          <p:spPr>
            <a:xfrm>
              <a:off x="312574" y="173563"/>
              <a:ext cx="1483208" cy="1660308"/>
            </a:xfrm>
            <a:prstGeom prst="rect">
              <a:avLst/>
            </a:prstGeom>
          </p:spPr>
        </p:pic>
      </p:grpSp>
      <p:grpSp>
        <p:nvGrpSpPr>
          <p:cNvPr id="30" name="Group 30"/>
          <p:cNvGrpSpPr/>
          <p:nvPr/>
        </p:nvGrpSpPr>
        <p:grpSpPr>
          <a:xfrm>
            <a:off x="3331913" y="6741809"/>
            <a:ext cx="2416348" cy="757863"/>
            <a:chOff x="0" y="0"/>
            <a:chExt cx="3758764" cy="1178899"/>
          </a:xfrm>
        </p:grpSpPr>
        <p:grpSp>
          <p:nvGrpSpPr>
            <p:cNvPr id="31" name="Group 31"/>
            <p:cNvGrpSpPr/>
            <p:nvPr/>
          </p:nvGrpSpPr>
          <p:grpSpPr>
            <a:xfrm>
              <a:off x="0" y="0"/>
              <a:ext cx="3758764" cy="1178899"/>
              <a:chOff x="0" y="0"/>
              <a:chExt cx="3587689" cy="1125243"/>
            </a:xfrm>
          </p:grpSpPr>
          <p:sp>
            <p:nvSpPr>
              <p:cNvPr id="32" name="Freeform 32"/>
              <p:cNvSpPr/>
              <p:nvPr/>
            </p:nvSpPr>
            <p:spPr>
              <a:xfrm>
                <a:off x="6350" y="6350"/>
                <a:ext cx="3574989" cy="1112543"/>
              </a:xfrm>
              <a:custGeom>
                <a:avLst/>
                <a:gdLst/>
                <a:ahLst/>
                <a:cxnLst/>
                <a:rect l="l" t="t" r="r" b="b"/>
                <a:pathLst>
                  <a:path w="3574989" h="1112543">
                    <a:moveTo>
                      <a:pt x="0" y="0"/>
                    </a:moveTo>
                    <a:lnTo>
                      <a:pt x="3574989" y="0"/>
                    </a:lnTo>
                    <a:lnTo>
                      <a:pt x="3574989" y="1112543"/>
                    </a:lnTo>
                    <a:lnTo>
                      <a:pt x="0" y="1112543"/>
                    </a:lnTo>
                    <a:close/>
                  </a:path>
                </a:pathLst>
              </a:custGeom>
              <a:solidFill>
                <a:srgbClr val="FFBD59"/>
              </a:solidFill>
            </p:spPr>
          </p:sp>
          <p:sp>
            <p:nvSpPr>
              <p:cNvPr id="33" name="Freeform 33"/>
              <p:cNvSpPr/>
              <p:nvPr/>
            </p:nvSpPr>
            <p:spPr>
              <a:xfrm>
                <a:off x="0" y="0"/>
                <a:ext cx="3587689" cy="1125243"/>
              </a:xfrm>
              <a:custGeom>
                <a:avLst/>
                <a:gdLst/>
                <a:ahLst/>
                <a:cxnLst/>
                <a:rect l="l" t="t" r="r" b="b"/>
                <a:pathLst>
                  <a:path w="3587689" h="1125243">
                    <a:moveTo>
                      <a:pt x="6350" y="1125243"/>
                    </a:moveTo>
                    <a:lnTo>
                      <a:pt x="0" y="1125243"/>
                    </a:lnTo>
                    <a:lnTo>
                      <a:pt x="0" y="0"/>
                    </a:lnTo>
                    <a:lnTo>
                      <a:pt x="3587689" y="0"/>
                    </a:lnTo>
                    <a:lnTo>
                      <a:pt x="3587689" y="1125243"/>
                    </a:lnTo>
                    <a:lnTo>
                      <a:pt x="6350" y="1125243"/>
                    </a:lnTo>
                    <a:close/>
                    <a:moveTo>
                      <a:pt x="12700" y="12700"/>
                    </a:moveTo>
                    <a:lnTo>
                      <a:pt x="12700" y="1112543"/>
                    </a:lnTo>
                    <a:lnTo>
                      <a:pt x="3574989" y="1112543"/>
                    </a:lnTo>
                    <a:lnTo>
                      <a:pt x="3574989" y="12700"/>
                    </a:lnTo>
                    <a:lnTo>
                      <a:pt x="12700" y="12700"/>
                    </a:lnTo>
                    <a:close/>
                  </a:path>
                </a:pathLst>
              </a:custGeom>
              <a:solidFill>
                <a:srgbClr val="2B4899"/>
              </a:solidFill>
            </p:spPr>
          </p:sp>
          <p:sp>
            <p:nvSpPr>
              <p:cNvPr id="34" name="Freeform 34"/>
              <p:cNvSpPr/>
              <p:nvPr/>
            </p:nvSpPr>
            <p:spPr>
              <a:xfrm>
                <a:off x="139700" y="140970"/>
                <a:ext cx="3307019" cy="844573"/>
              </a:xfrm>
              <a:custGeom>
                <a:avLst/>
                <a:gdLst/>
                <a:ahLst/>
                <a:cxnLst/>
                <a:rect l="l" t="t" r="r" b="b"/>
                <a:pathLst>
                  <a:path w="3307019" h="844573">
                    <a:moveTo>
                      <a:pt x="0" y="0"/>
                    </a:moveTo>
                    <a:lnTo>
                      <a:pt x="3307019" y="0"/>
                    </a:lnTo>
                    <a:lnTo>
                      <a:pt x="3307019" y="844573"/>
                    </a:lnTo>
                    <a:lnTo>
                      <a:pt x="0" y="844573"/>
                    </a:lnTo>
                    <a:close/>
                  </a:path>
                </a:pathLst>
              </a:custGeom>
              <a:solidFill>
                <a:srgbClr val="FFFFFF"/>
              </a:solidFill>
            </p:spPr>
          </p:sp>
        </p:grpSp>
        <p:pic>
          <p:nvPicPr>
            <p:cNvPr id="35" name="Picture 35"/>
            <p:cNvPicPr>
              <a:picLocks noChangeAspect="1"/>
            </p:cNvPicPr>
            <p:nvPr/>
          </p:nvPicPr>
          <p:blipFill>
            <a:blip r:embed="rId12"/>
            <a:srcRect/>
            <a:stretch>
              <a:fillRect/>
            </a:stretch>
          </p:blipFill>
          <p:spPr>
            <a:xfrm>
              <a:off x="299179" y="320302"/>
              <a:ext cx="3160406" cy="541220"/>
            </a:xfrm>
            <a:prstGeom prst="rect">
              <a:avLst/>
            </a:prstGeom>
          </p:spPr>
        </p:pic>
      </p:grpSp>
      <p:grpSp>
        <p:nvGrpSpPr>
          <p:cNvPr id="36" name="Group 36"/>
          <p:cNvGrpSpPr/>
          <p:nvPr/>
        </p:nvGrpSpPr>
        <p:grpSpPr>
          <a:xfrm>
            <a:off x="1858642" y="4846752"/>
            <a:ext cx="1342642" cy="1279617"/>
            <a:chOff x="0" y="0"/>
            <a:chExt cx="2088555" cy="1990515"/>
          </a:xfrm>
        </p:grpSpPr>
        <p:grpSp>
          <p:nvGrpSpPr>
            <p:cNvPr id="37" name="Group 37"/>
            <p:cNvGrpSpPr/>
            <p:nvPr/>
          </p:nvGrpSpPr>
          <p:grpSpPr>
            <a:xfrm>
              <a:off x="0" y="0"/>
              <a:ext cx="2088555" cy="1990515"/>
              <a:chOff x="0" y="0"/>
              <a:chExt cx="1993497" cy="1899920"/>
            </a:xfrm>
          </p:grpSpPr>
          <p:sp>
            <p:nvSpPr>
              <p:cNvPr id="38" name="Freeform 38"/>
              <p:cNvSpPr/>
              <p:nvPr/>
            </p:nvSpPr>
            <p:spPr>
              <a:xfrm>
                <a:off x="6350" y="6350"/>
                <a:ext cx="1980797" cy="1887220"/>
              </a:xfrm>
              <a:custGeom>
                <a:avLst/>
                <a:gdLst/>
                <a:ahLst/>
                <a:cxnLst/>
                <a:rect l="l" t="t" r="r" b="b"/>
                <a:pathLst>
                  <a:path w="1980797" h="1887220">
                    <a:moveTo>
                      <a:pt x="0" y="0"/>
                    </a:moveTo>
                    <a:lnTo>
                      <a:pt x="1980797" y="0"/>
                    </a:lnTo>
                    <a:lnTo>
                      <a:pt x="1980797" y="1887220"/>
                    </a:lnTo>
                    <a:lnTo>
                      <a:pt x="0" y="1887220"/>
                    </a:lnTo>
                    <a:close/>
                  </a:path>
                </a:pathLst>
              </a:custGeom>
              <a:solidFill>
                <a:srgbClr val="FFBD59"/>
              </a:solidFill>
            </p:spPr>
          </p:sp>
          <p:sp>
            <p:nvSpPr>
              <p:cNvPr id="39" name="Freeform 39"/>
              <p:cNvSpPr/>
              <p:nvPr/>
            </p:nvSpPr>
            <p:spPr>
              <a:xfrm>
                <a:off x="0" y="0"/>
                <a:ext cx="1993497" cy="1899920"/>
              </a:xfrm>
              <a:custGeom>
                <a:avLst/>
                <a:gdLst/>
                <a:ahLst/>
                <a:cxnLst/>
                <a:rect l="l" t="t" r="r" b="b"/>
                <a:pathLst>
                  <a:path w="1993497" h="1899920">
                    <a:moveTo>
                      <a:pt x="6350" y="1899920"/>
                    </a:moveTo>
                    <a:lnTo>
                      <a:pt x="0" y="1899920"/>
                    </a:lnTo>
                    <a:lnTo>
                      <a:pt x="0" y="0"/>
                    </a:lnTo>
                    <a:lnTo>
                      <a:pt x="1993497" y="0"/>
                    </a:lnTo>
                    <a:lnTo>
                      <a:pt x="1993497" y="1899920"/>
                    </a:lnTo>
                    <a:lnTo>
                      <a:pt x="6350" y="1899920"/>
                    </a:lnTo>
                    <a:close/>
                    <a:moveTo>
                      <a:pt x="12700" y="12700"/>
                    </a:moveTo>
                    <a:lnTo>
                      <a:pt x="12700" y="1887220"/>
                    </a:lnTo>
                    <a:lnTo>
                      <a:pt x="1980797" y="1887220"/>
                    </a:lnTo>
                    <a:lnTo>
                      <a:pt x="1980797" y="12700"/>
                    </a:lnTo>
                    <a:lnTo>
                      <a:pt x="12700" y="12700"/>
                    </a:lnTo>
                    <a:close/>
                  </a:path>
                </a:pathLst>
              </a:custGeom>
              <a:solidFill>
                <a:srgbClr val="2B4899"/>
              </a:solidFill>
            </p:spPr>
          </p:sp>
          <p:sp>
            <p:nvSpPr>
              <p:cNvPr id="40" name="Freeform 40"/>
              <p:cNvSpPr/>
              <p:nvPr/>
            </p:nvSpPr>
            <p:spPr>
              <a:xfrm>
                <a:off x="139700" y="140970"/>
                <a:ext cx="1712827" cy="1619250"/>
              </a:xfrm>
              <a:custGeom>
                <a:avLst/>
                <a:gdLst/>
                <a:ahLst/>
                <a:cxnLst/>
                <a:rect l="l" t="t" r="r" b="b"/>
                <a:pathLst>
                  <a:path w="1712827" h="1619250">
                    <a:moveTo>
                      <a:pt x="0" y="0"/>
                    </a:moveTo>
                    <a:lnTo>
                      <a:pt x="1712827" y="0"/>
                    </a:lnTo>
                    <a:lnTo>
                      <a:pt x="1712827" y="1619250"/>
                    </a:lnTo>
                    <a:lnTo>
                      <a:pt x="0" y="1619250"/>
                    </a:lnTo>
                    <a:close/>
                  </a:path>
                </a:pathLst>
              </a:custGeom>
              <a:solidFill>
                <a:srgbClr val="FFFFFF"/>
              </a:solidFill>
            </p:spPr>
          </p:sp>
        </p:grpSp>
        <p:pic>
          <p:nvPicPr>
            <p:cNvPr id="41" name="Picture 41"/>
            <p:cNvPicPr>
              <a:picLocks noChangeAspect="1"/>
            </p:cNvPicPr>
            <p:nvPr/>
          </p:nvPicPr>
          <p:blipFill>
            <a:blip r:embed="rId13"/>
            <a:srcRect/>
            <a:stretch>
              <a:fillRect/>
            </a:stretch>
          </p:blipFill>
          <p:spPr>
            <a:xfrm>
              <a:off x="90225" y="82411"/>
              <a:ext cx="1908104" cy="1908104"/>
            </a:xfrm>
            <a:prstGeom prst="rect">
              <a:avLst/>
            </a:prstGeom>
          </p:spPr>
        </p:pic>
      </p:grpSp>
      <p:sp>
        <p:nvSpPr>
          <p:cNvPr id="42" name="TextBox 42"/>
          <p:cNvSpPr txBox="1"/>
          <p:nvPr/>
        </p:nvSpPr>
        <p:spPr>
          <a:xfrm>
            <a:off x="471553" y="9201150"/>
            <a:ext cx="7256210" cy="953723"/>
          </a:xfrm>
          <a:prstGeom prst="rect">
            <a:avLst/>
          </a:prstGeom>
        </p:spPr>
        <p:txBody>
          <a:bodyPr lIns="0" tIns="0" rIns="0" bIns="0" rtlCol="0" anchor="t">
            <a:spAutoFit/>
          </a:bodyPr>
          <a:lstStyle/>
          <a:p>
            <a:pPr defTabSz="783732">
              <a:lnSpc>
                <a:spcPts val="1919"/>
              </a:lnSpc>
              <a:spcBef>
                <a:spcPct val="0"/>
              </a:spcBef>
            </a:pPr>
            <a:r>
              <a:rPr lang="el-GR" sz="1371" dirty="0">
                <a:solidFill>
                  <a:srgbClr val="FEFEFF"/>
                </a:solidFill>
                <a:latin typeface="Cooper Hewitt"/>
              </a:rPr>
              <a:t>Η υποστήριξη της Ευρωπαϊκής Επιτροπής για την παραγωγή αυτού του βίντεο δεν αποτελεί έγκριση του περιεχομένου, που αντικατοπτρίζει μόνο τις απόψεις των συγγραφέων, και η Επιτροπή δεν μπορεί να θεωρηθεί υπεύθυνη για οποιαδήποτε χρήση των πληροφοριών που περιέχονται σε αυτό.</a:t>
            </a:r>
            <a:endParaRPr lang="en-US" sz="1371" dirty="0">
              <a:solidFill>
                <a:srgbClr val="FEFEFF"/>
              </a:solidFill>
              <a:latin typeface="Cooper Hewitt"/>
            </a:endParaRPr>
          </a:p>
        </p:txBody>
      </p:sp>
      <p:pic>
        <p:nvPicPr>
          <p:cNvPr id="43" name="Audio 42">
            <a:hlinkClick r:id="" action="ppaction://media"/>
            <a:extLst>
              <a:ext uri="{FF2B5EF4-FFF2-40B4-BE49-F238E27FC236}">
                <a16:creationId xmlns:a16="http://schemas.microsoft.com/office/drawing/2014/main" id="{9A707A7E-926E-433A-8217-C99266C15148}"/>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17526000" y="9525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5165"/>
    </mc:Choice>
    <mc:Fallback xmlns="">
      <p:transition spd="slow" advTm="516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6"/>
          <a:srcRect r="39566" b="50009"/>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0" y="470960"/>
            <a:ext cx="18288000" cy="1924143"/>
            <a:chOff x="0" y="0"/>
            <a:chExt cx="14055693" cy="1478847"/>
          </a:xfrm>
        </p:grpSpPr>
        <p:sp>
          <p:nvSpPr>
            <p:cNvPr id="3" name="Freeform 3"/>
            <p:cNvSpPr/>
            <p:nvPr/>
          </p:nvSpPr>
          <p:spPr>
            <a:xfrm>
              <a:off x="304800" y="304800"/>
              <a:ext cx="13750892" cy="1174047"/>
            </a:xfrm>
            <a:custGeom>
              <a:avLst/>
              <a:gdLst/>
              <a:ahLst/>
              <a:cxnLst/>
              <a:rect l="l" t="t" r="r" b="b"/>
              <a:pathLst>
                <a:path w="13750892" h="1174047">
                  <a:moveTo>
                    <a:pt x="13750892" y="0"/>
                  </a:moveTo>
                  <a:lnTo>
                    <a:pt x="13750892" y="1174047"/>
                  </a:lnTo>
                  <a:lnTo>
                    <a:pt x="0" y="1174047"/>
                  </a:lnTo>
                  <a:lnTo>
                    <a:pt x="0" y="869247"/>
                  </a:lnTo>
                  <a:lnTo>
                    <a:pt x="13446092" y="869247"/>
                  </a:lnTo>
                  <a:lnTo>
                    <a:pt x="13446092" y="0"/>
                  </a:lnTo>
                  <a:close/>
                </a:path>
              </a:pathLst>
            </a:custGeom>
            <a:solidFill>
              <a:srgbClr val="224F9F"/>
            </a:solidFill>
          </p:spPr>
        </p:sp>
        <p:sp>
          <p:nvSpPr>
            <p:cNvPr id="4" name="Freeform 4"/>
            <p:cNvSpPr/>
            <p:nvPr/>
          </p:nvSpPr>
          <p:spPr>
            <a:xfrm>
              <a:off x="0" y="0"/>
              <a:ext cx="13750892" cy="1174047"/>
            </a:xfrm>
            <a:custGeom>
              <a:avLst/>
              <a:gdLst/>
              <a:ahLst/>
              <a:cxnLst/>
              <a:rect l="l" t="t" r="r" b="b"/>
              <a:pathLst>
                <a:path w="13750892" h="1174047">
                  <a:moveTo>
                    <a:pt x="0" y="0"/>
                  </a:moveTo>
                  <a:lnTo>
                    <a:pt x="13750892" y="0"/>
                  </a:lnTo>
                  <a:lnTo>
                    <a:pt x="13750892" y="1174047"/>
                  </a:lnTo>
                  <a:lnTo>
                    <a:pt x="0" y="1174047"/>
                  </a:lnTo>
                  <a:close/>
                </a:path>
              </a:pathLst>
            </a:custGeom>
            <a:solidFill>
              <a:srgbClr val="EEAE72"/>
            </a:solidFill>
          </p:spPr>
        </p:sp>
      </p:grpSp>
      <p:pic>
        <p:nvPicPr>
          <p:cNvPr id="6" name="Picture 6"/>
          <p:cNvPicPr>
            <a:picLocks noChangeAspect="1"/>
          </p:cNvPicPr>
          <p:nvPr/>
        </p:nvPicPr>
        <p:blipFill>
          <a:blip r:embed="rId7"/>
          <a:srcRect/>
          <a:stretch>
            <a:fillRect/>
          </a:stretch>
        </p:blipFill>
        <p:spPr>
          <a:xfrm>
            <a:off x="104523" y="576960"/>
            <a:ext cx="3349543" cy="1256079"/>
          </a:xfrm>
          <a:prstGeom prst="rect">
            <a:avLst/>
          </a:prstGeom>
        </p:spPr>
      </p:pic>
      <p:pic>
        <p:nvPicPr>
          <p:cNvPr id="7" name="Picture 7"/>
          <p:cNvPicPr>
            <a:picLocks noChangeAspect="1"/>
          </p:cNvPicPr>
          <p:nvPr/>
        </p:nvPicPr>
        <p:blipFill>
          <a:blip r:embed="rId8"/>
          <a:srcRect/>
          <a:stretch>
            <a:fillRect/>
          </a:stretch>
        </p:blipFill>
        <p:spPr>
          <a:xfrm>
            <a:off x="15786610" y="9122242"/>
            <a:ext cx="2375817" cy="955078"/>
          </a:xfrm>
          <a:prstGeom prst="rect">
            <a:avLst/>
          </a:prstGeom>
        </p:spPr>
      </p:pic>
      <p:sp>
        <p:nvSpPr>
          <p:cNvPr id="12" name="TextBox 12"/>
          <p:cNvSpPr txBox="1"/>
          <p:nvPr/>
        </p:nvSpPr>
        <p:spPr>
          <a:xfrm>
            <a:off x="2746846" y="1050565"/>
            <a:ext cx="13190883" cy="811530"/>
          </a:xfrm>
          <a:prstGeom prst="rect">
            <a:avLst/>
          </a:prstGeom>
        </p:spPr>
        <p:txBody>
          <a:bodyPr wrap="square" lIns="0" tIns="0" rIns="0" bIns="0" rtlCol="0" anchor="t">
            <a:spAutoFit/>
          </a:bodyPr>
          <a:lstStyle/>
          <a:p>
            <a:pPr algn="ctr">
              <a:lnSpc>
                <a:spcPts val="6719"/>
              </a:lnSpc>
            </a:pPr>
            <a:r>
              <a:rPr lang="el-GR" sz="4800" b="1" dirty="0">
                <a:solidFill>
                  <a:srgbClr val="000000"/>
                </a:solidFill>
                <a:latin typeface="Open Sans Extra Bold"/>
              </a:rPr>
              <a:t>Το STEM ως διεπιστημονική προσέγγιση</a:t>
            </a:r>
            <a:endParaRPr lang="en-US" sz="4800" b="1" dirty="0">
              <a:solidFill>
                <a:srgbClr val="000000"/>
              </a:solidFill>
              <a:latin typeface="Open Sans Extra Bold"/>
            </a:endParaRPr>
          </a:p>
        </p:txBody>
      </p:sp>
      <p:sp>
        <p:nvSpPr>
          <p:cNvPr id="13" name="TextBox 13"/>
          <p:cNvSpPr txBox="1"/>
          <p:nvPr/>
        </p:nvSpPr>
        <p:spPr>
          <a:xfrm>
            <a:off x="5029200" y="317836"/>
            <a:ext cx="8229600" cy="760593"/>
          </a:xfrm>
          <a:prstGeom prst="rect">
            <a:avLst/>
          </a:prstGeom>
        </p:spPr>
        <p:txBody>
          <a:bodyPr wrap="square" lIns="0" tIns="0" rIns="0" bIns="0" rtlCol="0" anchor="t">
            <a:spAutoFit/>
          </a:bodyPr>
          <a:lstStyle/>
          <a:p>
            <a:pPr algn="ctr">
              <a:lnSpc>
                <a:spcPts val="6719"/>
              </a:lnSpc>
            </a:pPr>
            <a:r>
              <a:rPr lang="el-GR" sz="4000" b="1" dirty="0">
                <a:solidFill>
                  <a:srgbClr val="224F9F"/>
                </a:solidFill>
                <a:latin typeface="Open Sans Extra Bold"/>
              </a:rPr>
              <a:t>Ενότητα ηλεκτρονικής μάθησης</a:t>
            </a:r>
            <a:endParaRPr lang="en-US" sz="4000" b="1" dirty="0">
              <a:solidFill>
                <a:srgbClr val="224F9F"/>
              </a:solidFill>
              <a:latin typeface="Open Sans Extra Bold"/>
            </a:endParaRPr>
          </a:p>
        </p:txBody>
      </p:sp>
      <p:pic>
        <p:nvPicPr>
          <p:cNvPr id="11" name="Audio 10">
            <a:hlinkClick r:id="" action="ppaction://media"/>
            <a:extLst>
              <a:ext uri="{FF2B5EF4-FFF2-40B4-BE49-F238E27FC236}">
                <a16:creationId xmlns:a16="http://schemas.microsoft.com/office/drawing/2014/main" id="{5E165BB6-70FE-4A98-B79B-47519843A453}"/>
              </a:ext>
            </a:extLst>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17526000" y="9525000"/>
            <a:ext cx="609600" cy="609600"/>
          </a:xfrm>
          <a:prstGeom prst="rect">
            <a:avLst/>
          </a:prstGeom>
        </p:spPr>
      </p:pic>
      <p:sp>
        <p:nvSpPr>
          <p:cNvPr id="10" name="Rectangle 5">
            <a:extLst>
              <a:ext uri="{FF2B5EF4-FFF2-40B4-BE49-F238E27FC236}">
                <a16:creationId xmlns:a16="http://schemas.microsoft.com/office/drawing/2014/main" id="{3EC5AF04-61E0-4796-80BD-ACB934CB620F}"/>
              </a:ext>
            </a:extLst>
          </p:cNvPr>
          <p:cNvSpPr>
            <a:spLocks noChangeArrowheads="1"/>
          </p:cNvSpPr>
          <p:nvPr/>
        </p:nvSpPr>
        <p:spPr bwMode="auto">
          <a:xfrm>
            <a:off x="4995862" y="5372100"/>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v-LV"/>
          </a:p>
        </p:txBody>
      </p:sp>
      <p:pic>
        <p:nvPicPr>
          <p:cNvPr id="2052" name="Picture 2">
            <a:extLst>
              <a:ext uri="{FF2B5EF4-FFF2-40B4-BE49-F238E27FC236}">
                <a16:creationId xmlns:a16="http://schemas.microsoft.com/office/drawing/2014/main" id="{2AF5F3E8-7C64-4968-BFAC-692ED2A5B65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29566" y="4914900"/>
            <a:ext cx="3527788" cy="4948311"/>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6">
            <a:extLst>
              <a:ext uri="{FF2B5EF4-FFF2-40B4-BE49-F238E27FC236}">
                <a16:creationId xmlns:a16="http://schemas.microsoft.com/office/drawing/2014/main" id="{378A5CD9-83CD-4722-A995-27FEB48E2FFE}"/>
              </a:ext>
            </a:extLst>
          </p:cNvPr>
          <p:cNvSpPr>
            <a:spLocks noChangeArrowheads="1"/>
          </p:cNvSpPr>
          <p:nvPr/>
        </p:nvSpPr>
        <p:spPr bwMode="auto">
          <a:xfrm>
            <a:off x="558296" y="3080903"/>
            <a:ext cx="1540184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l-GR" altLang="lv-LV" sz="3600" dirty="0">
                <a:latin typeface="Kollektif Bold"/>
                <a:ea typeface="Calibri" panose="020F0502020204030204" pitchFamily="34" charset="0"/>
                <a:cs typeface="Calibri" panose="020F0502020204030204" pitchFamily="34" charset="0"/>
              </a:rPr>
              <a:t>Το STEM ως διεπιστημονική προσέγγιση υπερβαίνει κατά πολύ τη διδασκαλία.</a:t>
            </a:r>
          </a:p>
          <a:p>
            <a:pPr lvl="0"/>
            <a:r>
              <a:rPr lang="en-US" altLang="lv-LV" sz="3600" dirty="0">
                <a:latin typeface="Kollektif Bold"/>
                <a:ea typeface="Calibri" panose="020F0502020204030204" pitchFamily="34" charset="0"/>
                <a:cs typeface="Calibri" panose="020F0502020204030204" pitchFamily="34" charset="0"/>
              </a:rPr>
              <a:t>STEM </a:t>
            </a:r>
            <a:r>
              <a:rPr lang="el-GR" altLang="lv-LV" sz="3600" dirty="0">
                <a:latin typeface="Kollektif Bold"/>
                <a:ea typeface="Calibri" panose="020F0502020204030204" pitchFamily="34" charset="0"/>
                <a:cs typeface="Calibri" panose="020F0502020204030204" pitchFamily="34" charset="0"/>
              </a:rPr>
              <a:t>σημαίνει</a:t>
            </a:r>
            <a:r>
              <a:rPr lang="en-US" altLang="lv-LV" sz="3600" dirty="0">
                <a:latin typeface="Kollektif Bold"/>
                <a:ea typeface="Calibri" panose="020F0502020204030204" pitchFamily="34" charset="0"/>
                <a:cs typeface="Calibri" panose="020F0502020204030204" pitchFamily="34" charset="0"/>
              </a:rPr>
              <a:t> </a:t>
            </a:r>
            <a:r>
              <a:rPr lang="el-GR" altLang="lv-LV" sz="3600" b="1" dirty="0">
                <a:latin typeface="Kollektif Bold"/>
                <a:ea typeface="Calibri" panose="020F0502020204030204" pitchFamily="34" charset="0"/>
                <a:cs typeface="Calibri" panose="020F0502020204030204" pitchFamily="34" charset="0"/>
              </a:rPr>
              <a:t>Επιστήμη</a:t>
            </a:r>
            <a:r>
              <a:rPr lang="el-GR" altLang="lv-LV" sz="3600" dirty="0">
                <a:latin typeface="Kollektif Bold"/>
                <a:ea typeface="Calibri" panose="020F0502020204030204" pitchFamily="34" charset="0"/>
                <a:cs typeface="Calibri" panose="020F0502020204030204" pitchFamily="34" charset="0"/>
              </a:rPr>
              <a:t>, </a:t>
            </a:r>
            <a:r>
              <a:rPr lang="el-GR" altLang="lv-LV" sz="3600" b="1" dirty="0">
                <a:latin typeface="Kollektif Bold"/>
                <a:ea typeface="Calibri" panose="020F0502020204030204" pitchFamily="34" charset="0"/>
                <a:cs typeface="Calibri" panose="020F0502020204030204" pitchFamily="34" charset="0"/>
              </a:rPr>
              <a:t>Τεχνολογία</a:t>
            </a:r>
            <a:r>
              <a:rPr lang="el-GR" altLang="lv-LV" sz="3600" dirty="0">
                <a:latin typeface="Kollektif Bold"/>
                <a:ea typeface="Calibri" panose="020F0502020204030204" pitchFamily="34" charset="0"/>
                <a:cs typeface="Calibri" panose="020F0502020204030204" pitchFamily="34" charset="0"/>
              </a:rPr>
              <a:t>, </a:t>
            </a:r>
            <a:r>
              <a:rPr lang="el-GR" altLang="lv-LV" sz="3600" b="1" dirty="0">
                <a:latin typeface="Kollektif Bold"/>
                <a:ea typeface="Calibri" panose="020F0502020204030204" pitchFamily="34" charset="0"/>
                <a:cs typeface="Calibri" panose="020F0502020204030204" pitchFamily="34" charset="0"/>
              </a:rPr>
              <a:t>Μηχανική</a:t>
            </a:r>
            <a:r>
              <a:rPr lang="el-GR" altLang="lv-LV" sz="3600" dirty="0">
                <a:latin typeface="Kollektif Bold"/>
                <a:ea typeface="Calibri" panose="020F0502020204030204" pitchFamily="34" charset="0"/>
                <a:cs typeface="Calibri" panose="020F0502020204030204" pitchFamily="34" charset="0"/>
              </a:rPr>
              <a:t> και </a:t>
            </a:r>
            <a:r>
              <a:rPr lang="el-GR" altLang="lv-LV" sz="3600" b="1" dirty="0">
                <a:latin typeface="Kollektif Bold"/>
                <a:ea typeface="Calibri" panose="020F0502020204030204" pitchFamily="34" charset="0"/>
                <a:cs typeface="Calibri" panose="020F0502020204030204" pitchFamily="34" charset="0"/>
              </a:rPr>
              <a:t>Μαθηματικά</a:t>
            </a:r>
            <a:r>
              <a:rPr lang="el-GR" altLang="lv-LV" sz="3600" dirty="0">
                <a:latin typeface="Kollektif Bold"/>
                <a:ea typeface="Calibri" panose="020F0502020204030204" pitchFamily="34" charset="0"/>
                <a:cs typeface="Calibri" panose="020F0502020204030204" pitchFamily="34" charset="0"/>
              </a:rPr>
              <a:t>.</a:t>
            </a:r>
            <a:endParaRPr kumimoji="0" lang="lv-LV" altLang="lv-LV" sz="3600" b="1" i="0" u="none" strike="noStrike" cap="none" normalizeH="0" baseline="0" dirty="0">
              <a:ln>
                <a:noFill/>
              </a:ln>
              <a:effectLst/>
              <a:latin typeface="Kollektif Bold"/>
            </a:endParaRPr>
          </a:p>
        </p:txBody>
      </p:sp>
      <p:sp>
        <p:nvSpPr>
          <p:cNvPr id="15" name="TextBox 14">
            <a:extLst>
              <a:ext uri="{FF2B5EF4-FFF2-40B4-BE49-F238E27FC236}">
                <a16:creationId xmlns:a16="http://schemas.microsoft.com/office/drawing/2014/main" id="{E2CC62EB-14B2-4F1D-9A93-157D8AC2F03F}"/>
              </a:ext>
            </a:extLst>
          </p:cNvPr>
          <p:cNvSpPr txBox="1"/>
          <p:nvPr/>
        </p:nvSpPr>
        <p:spPr>
          <a:xfrm>
            <a:off x="11722718" y="7891897"/>
            <a:ext cx="4355482" cy="954107"/>
          </a:xfrm>
          <a:prstGeom prst="rect">
            <a:avLst/>
          </a:prstGeom>
          <a:noFill/>
        </p:spPr>
        <p:txBody>
          <a:bodyPr wrap="square" rtlCol="0">
            <a:spAutoFit/>
          </a:bodyPr>
          <a:lstStyle/>
          <a:p>
            <a:r>
              <a:rPr lang="el-GR" altLang="lv-LV" sz="2800" dirty="0">
                <a:latin typeface="Kollektif Bold"/>
                <a:cs typeface="Calibri" panose="020F0502020204030204" pitchFamily="34" charset="0"/>
              </a:rPr>
              <a:t>Γνωρίζετε το αγόρι;</a:t>
            </a:r>
            <a:endParaRPr kumimoji="0" lang="en-US" altLang="lv-LV" sz="2800" b="0" i="0" u="none" strike="noStrike" cap="none" normalizeH="0" baseline="0" dirty="0">
              <a:ln>
                <a:noFill/>
              </a:ln>
              <a:effectLst/>
              <a:latin typeface="Kollektif Bold"/>
            </a:endParaRPr>
          </a:p>
          <a:p>
            <a:endParaRPr lang="lv-LV" sz="2800" dirty="0"/>
          </a:p>
        </p:txBody>
      </p:sp>
      <p:sp>
        <p:nvSpPr>
          <p:cNvPr id="16" name="TextBox 15">
            <a:extLst>
              <a:ext uri="{FF2B5EF4-FFF2-40B4-BE49-F238E27FC236}">
                <a16:creationId xmlns:a16="http://schemas.microsoft.com/office/drawing/2014/main" id="{C9346427-9138-4B5A-93F6-31A7703B70C0}"/>
              </a:ext>
            </a:extLst>
          </p:cNvPr>
          <p:cNvSpPr txBox="1"/>
          <p:nvPr/>
        </p:nvSpPr>
        <p:spPr>
          <a:xfrm>
            <a:off x="11582400" y="5143500"/>
            <a:ext cx="533400" cy="1981200"/>
          </a:xfrm>
          <a:prstGeom prst="rect">
            <a:avLst/>
          </a:prstGeom>
          <a:noFill/>
        </p:spPr>
        <p:txBody>
          <a:bodyPr wrap="square" rtlCol="0">
            <a:spAutoFit/>
          </a:bodyPr>
          <a:lstStyle/>
          <a:p>
            <a:endParaRPr lang="lv-LV"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2771"/>
    </mc:Choice>
    <mc:Fallback xmlns="">
      <p:transition spd="slow" advTm="227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11"/>
                </p:tgtEl>
              </p:cMediaNode>
            </p:audio>
          </p:childTnLst>
        </p:cTn>
      </p:par>
    </p:tnLst>
    <p:bldLst>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6"/>
          <a:srcRect r="39566" b="50009"/>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0" y="470960"/>
            <a:ext cx="18288000" cy="1924143"/>
            <a:chOff x="0" y="0"/>
            <a:chExt cx="14055693" cy="1478847"/>
          </a:xfrm>
        </p:grpSpPr>
        <p:sp>
          <p:nvSpPr>
            <p:cNvPr id="3" name="Freeform 3"/>
            <p:cNvSpPr/>
            <p:nvPr/>
          </p:nvSpPr>
          <p:spPr>
            <a:xfrm>
              <a:off x="304800" y="304800"/>
              <a:ext cx="13750892" cy="1174047"/>
            </a:xfrm>
            <a:custGeom>
              <a:avLst/>
              <a:gdLst/>
              <a:ahLst/>
              <a:cxnLst/>
              <a:rect l="l" t="t" r="r" b="b"/>
              <a:pathLst>
                <a:path w="13750892" h="1174047">
                  <a:moveTo>
                    <a:pt x="13750892" y="0"/>
                  </a:moveTo>
                  <a:lnTo>
                    <a:pt x="13750892" y="1174047"/>
                  </a:lnTo>
                  <a:lnTo>
                    <a:pt x="0" y="1174047"/>
                  </a:lnTo>
                  <a:lnTo>
                    <a:pt x="0" y="869247"/>
                  </a:lnTo>
                  <a:lnTo>
                    <a:pt x="13446092" y="869247"/>
                  </a:lnTo>
                  <a:lnTo>
                    <a:pt x="13446092" y="0"/>
                  </a:lnTo>
                  <a:close/>
                </a:path>
              </a:pathLst>
            </a:custGeom>
            <a:solidFill>
              <a:srgbClr val="224F9F"/>
            </a:solidFill>
          </p:spPr>
        </p:sp>
        <p:sp>
          <p:nvSpPr>
            <p:cNvPr id="4" name="Freeform 4"/>
            <p:cNvSpPr/>
            <p:nvPr/>
          </p:nvSpPr>
          <p:spPr>
            <a:xfrm>
              <a:off x="0" y="0"/>
              <a:ext cx="13750892" cy="1174047"/>
            </a:xfrm>
            <a:custGeom>
              <a:avLst/>
              <a:gdLst/>
              <a:ahLst/>
              <a:cxnLst/>
              <a:rect l="l" t="t" r="r" b="b"/>
              <a:pathLst>
                <a:path w="13750892" h="1174047">
                  <a:moveTo>
                    <a:pt x="0" y="0"/>
                  </a:moveTo>
                  <a:lnTo>
                    <a:pt x="13750892" y="0"/>
                  </a:lnTo>
                  <a:lnTo>
                    <a:pt x="13750892" y="1174047"/>
                  </a:lnTo>
                  <a:lnTo>
                    <a:pt x="0" y="1174047"/>
                  </a:lnTo>
                  <a:close/>
                </a:path>
              </a:pathLst>
            </a:custGeom>
            <a:solidFill>
              <a:srgbClr val="EEAE72"/>
            </a:solidFill>
          </p:spPr>
        </p:sp>
      </p:grpSp>
      <p:sp>
        <p:nvSpPr>
          <p:cNvPr id="5" name="TextBox 5"/>
          <p:cNvSpPr txBox="1"/>
          <p:nvPr/>
        </p:nvSpPr>
        <p:spPr>
          <a:xfrm>
            <a:off x="2538182" y="3009900"/>
            <a:ext cx="14583703" cy="631904"/>
          </a:xfrm>
          <a:prstGeom prst="rect">
            <a:avLst/>
          </a:prstGeom>
        </p:spPr>
        <p:txBody>
          <a:bodyPr lIns="0" tIns="0" rIns="0" bIns="0" rtlCol="0" anchor="t">
            <a:spAutoFit/>
          </a:bodyPr>
          <a:lstStyle/>
          <a:p>
            <a:pPr>
              <a:lnSpc>
                <a:spcPts val="5439"/>
              </a:lnSpc>
            </a:pPr>
            <a:endParaRPr lang="en-US" sz="3400" dirty="0">
              <a:solidFill>
                <a:srgbClr val="000000"/>
              </a:solidFill>
              <a:latin typeface="Open Sans"/>
            </a:endParaRPr>
          </a:p>
        </p:txBody>
      </p:sp>
      <p:pic>
        <p:nvPicPr>
          <p:cNvPr id="6" name="Picture 6"/>
          <p:cNvPicPr>
            <a:picLocks noChangeAspect="1"/>
          </p:cNvPicPr>
          <p:nvPr/>
        </p:nvPicPr>
        <p:blipFill>
          <a:blip r:embed="rId7"/>
          <a:srcRect/>
          <a:stretch>
            <a:fillRect/>
          </a:stretch>
        </p:blipFill>
        <p:spPr>
          <a:xfrm>
            <a:off x="104523" y="576960"/>
            <a:ext cx="3349543" cy="1256079"/>
          </a:xfrm>
          <a:prstGeom prst="rect">
            <a:avLst/>
          </a:prstGeom>
        </p:spPr>
      </p:pic>
      <p:pic>
        <p:nvPicPr>
          <p:cNvPr id="7" name="Picture 7"/>
          <p:cNvPicPr>
            <a:picLocks noChangeAspect="1"/>
          </p:cNvPicPr>
          <p:nvPr/>
        </p:nvPicPr>
        <p:blipFill>
          <a:blip r:embed="rId8"/>
          <a:srcRect/>
          <a:stretch>
            <a:fillRect/>
          </a:stretch>
        </p:blipFill>
        <p:spPr>
          <a:xfrm>
            <a:off x="15786610" y="9122242"/>
            <a:ext cx="2375817" cy="955078"/>
          </a:xfrm>
          <a:prstGeom prst="rect">
            <a:avLst/>
          </a:prstGeom>
        </p:spPr>
      </p:pic>
      <p:sp>
        <p:nvSpPr>
          <p:cNvPr id="12" name="TextBox 12"/>
          <p:cNvSpPr txBox="1"/>
          <p:nvPr/>
        </p:nvSpPr>
        <p:spPr>
          <a:xfrm>
            <a:off x="2895600" y="1035268"/>
            <a:ext cx="13190883" cy="811530"/>
          </a:xfrm>
          <a:prstGeom prst="rect">
            <a:avLst/>
          </a:prstGeom>
        </p:spPr>
        <p:txBody>
          <a:bodyPr wrap="square" lIns="0" tIns="0" rIns="0" bIns="0" rtlCol="0" anchor="t">
            <a:spAutoFit/>
          </a:bodyPr>
          <a:lstStyle/>
          <a:p>
            <a:pPr marL="0" marR="0" lvl="0" indent="0" algn="ctr" defTabSz="914400" rtl="0" eaLnBrk="1" fontAlgn="auto" latinLnBrk="0" hangingPunct="1">
              <a:lnSpc>
                <a:spcPts val="6719"/>
              </a:lnSpc>
              <a:spcBef>
                <a:spcPts val="0"/>
              </a:spcBef>
              <a:spcAft>
                <a:spcPts val="0"/>
              </a:spcAft>
              <a:buClrTx/>
              <a:buSzTx/>
              <a:buFontTx/>
              <a:buNone/>
              <a:tabLst/>
              <a:defRPr/>
            </a:pPr>
            <a:r>
              <a:rPr kumimoji="0" lang="el-GR" sz="4800" b="1" i="0" u="none" strike="noStrike" kern="1200" cap="none" spc="0" normalizeH="0" baseline="0" noProof="0" dirty="0">
                <a:ln>
                  <a:noFill/>
                </a:ln>
                <a:solidFill>
                  <a:srgbClr val="000000"/>
                </a:solidFill>
                <a:effectLst/>
                <a:uLnTx/>
                <a:uFillTx/>
                <a:latin typeface="Open Sans Extra Bold"/>
                <a:ea typeface="+mn-ea"/>
                <a:cs typeface="+mn-cs"/>
              </a:rPr>
              <a:t>Το STEM ως διεπιστημονική προσέγγιση</a:t>
            </a:r>
            <a:endParaRPr kumimoji="0" lang="en-US" sz="4800" b="1" i="0" u="none" strike="noStrike" kern="1200" cap="none" spc="0" normalizeH="0" baseline="0" noProof="0" dirty="0">
              <a:ln>
                <a:noFill/>
              </a:ln>
              <a:solidFill>
                <a:srgbClr val="000000"/>
              </a:solidFill>
              <a:effectLst/>
              <a:uLnTx/>
              <a:uFillTx/>
              <a:latin typeface="Open Sans Extra Bold"/>
              <a:ea typeface="+mn-ea"/>
              <a:cs typeface="+mn-cs"/>
            </a:endParaRPr>
          </a:p>
        </p:txBody>
      </p:sp>
      <p:sp>
        <p:nvSpPr>
          <p:cNvPr id="13" name="TextBox 13"/>
          <p:cNvSpPr txBox="1"/>
          <p:nvPr/>
        </p:nvSpPr>
        <p:spPr>
          <a:xfrm>
            <a:off x="5057860" y="396167"/>
            <a:ext cx="8172280" cy="760593"/>
          </a:xfrm>
          <a:prstGeom prst="rect">
            <a:avLst/>
          </a:prstGeom>
        </p:spPr>
        <p:txBody>
          <a:bodyPr wrap="square" lIns="0" tIns="0" rIns="0" bIns="0" rtlCol="0" anchor="t">
            <a:spAutoFit/>
          </a:bodyPr>
          <a:lstStyle/>
          <a:p>
            <a:pPr marL="0" marR="0" lvl="0" indent="0" algn="ctr" defTabSz="914400" rtl="0" eaLnBrk="1" fontAlgn="auto" latinLnBrk="0" hangingPunct="1">
              <a:lnSpc>
                <a:spcPts val="6719"/>
              </a:lnSpc>
              <a:spcBef>
                <a:spcPts val="0"/>
              </a:spcBef>
              <a:spcAft>
                <a:spcPts val="0"/>
              </a:spcAft>
              <a:buClrTx/>
              <a:buSzTx/>
              <a:buFontTx/>
              <a:buNone/>
              <a:tabLst/>
              <a:defRPr/>
            </a:pPr>
            <a:r>
              <a:rPr kumimoji="0" lang="el-GR" sz="4000" b="1" i="0" u="none" strike="noStrike" kern="1200" cap="none" spc="0" normalizeH="0" baseline="0" noProof="0" dirty="0">
                <a:ln>
                  <a:noFill/>
                </a:ln>
                <a:solidFill>
                  <a:srgbClr val="224F9F"/>
                </a:solidFill>
                <a:effectLst/>
                <a:uLnTx/>
                <a:uFillTx/>
                <a:latin typeface="Open Sans Extra Bold"/>
                <a:ea typeface="+mn-ea"/>
                <a:cs typeface="+mn-cs"/>
              </a:rPr>
              <a:t>Ενότητα ηλεκτρονικής μάθησης</a:t>
            </a:r>
            <a:endParaRPr kumimoji="0" lang="en-US" sz="4000" b="1" i="0" u="none" strike="noStrike" kern="1200" cap="none" spc="0" normalizeH="0" baseline="0" noProof="0" dirty="0">
              <a:ln>
                <a:noFill/>
              </a:ln>
              <a:solidFill>
                <a:srgbClr val="224F9F"/>
              </a:solidFill>
              <a:effectLst/>
              <a:uLnTx/>
              <a:uFillTx/>
              <a:latin typeface="Open Sans Extra Bold"/>
              <a:ea typeface="+mn-ea"/>
              <a:cs typeface="+mn-cs"/>
            </a:endParaRPr>
          </a:p>
        </p:txBody>
      </p:sp>
      <p:pic>
        <p:nvPicPr>
          <p:cNvPr id="11" name="Audio 10">
            <a:hlinkClick r:id="" action="ppaction://media"/>
            <a:extLst>
              <a:ext uri="{FF2B5EF4-FFF2-40B4-BE49-F238E27FC236}">
                <a16:creationId xmlns:a16="http://schemas.microsoft.com/office/drawing/2014/main" id="{5E165BB6-70FE-4A98-B79B-47519843A453}"/>
              </a:ext>
            </a:extLst>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17526000" y="9525000"/>
            <a:ext cx="609600" cy="609600"/>
          </a:xfrm>
          <a:prstGeom prst="rect">
            <a:avLst/>
          </a:prstGeom>
        </p:spPr>
      </p:pic>
      <p:sp>
        <p:nvSpPr>
          <p:cNvPr id="8" name="Rectangle 2">
            <a:extLst>
              <a:ext uri="{FF2B5EF4-FFF2-40B4-BE49-F238E27FC236}">
                <a16:creationId xmlns:a16="http://schemas.microsoft.com/office/drawing/2014/main" id="{4D4ED82C-BA15-476E-94A5-385CC3F52858}"/>
              </a:ext>
            </a:extLst>
          </p:cNvPr>
          <p:cNvSpPr>
            <a:spLocks noChangeArrowheads="1"/>
          </p:cNvSpPr>
          <p:nvPr/>
        </p:nvSpPr>
        <p:spPr bwMode="auto">
          <a:xfrm>
            <a:off x="736980" y="3307583"/>
            <a:ext cx="1678902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l-GR" altLang="lv-LV" sz="3600" dirty="0">
                <a:latin typeface="Kollektif Bold"/>
                <a:ea typeface="Calibri" panose="020F0502020204030204" pitchFamily="34" charset="0"/>
                <a:cs typeface="Calibri" panose="020F0502020204030204" pitchFamily="34" charset="0"/>
              </a:rPr>
              <a:t>Πρόκειται για τη </a:t>
            </a:r>
            <a:r>
              <a:rPr lang="el-GR" altLang="lv-LV" sz="3600" b="1" dirty="0">
                <a:latin typeface="Kollektif Bold"/>
                <a:ea typeface="Calibri" panose="020F0502020204030204" pitchFamily="34" charset="0"/>
                <a:cs typeface="Calibri" panose="020F0502020204030204" pitchFamily="34" charset="0"/>
              </a:rPr>
              <a:t>συγκρότηση μαθησιακών ευκαιριών </a:t>
            </a:r>
            <a:r>
              <a:rPr lang="el-GR" altLang="lv-LV" sz="3600" dirty="0">
                <a:latin typeface="Kollektif Bold"/>
                <a:ea typeface="Calibri" panose="020F0502020204030204" pitchFamily="34" charset="0"/>
                <a:cs typeface="Calibri" panose="020F0502020204030204" pitchFamily="34" charset="0"/>
              </a:rPr>
              <a:t>απ’ όπου οι μαθητές </a:t>
            </a:r>
            <a:r>
              <a:rPr lang="el-GR" altLang="lv-LV" sz="3600" b="1" dirty="0">
                <a:latin typeface="Kollektif Bold"/>
                <a:ea typeface="Calibri" panose="020F0502020204030204" pitchFamily="34" charset="0"/>
                <a:cs typeface="Calibri" panose="020F0502020204030204" pitchFamily="34" charset="0"/>
              </a:rPr>
              <a:t>αντλούν τις γνώσεις τους, τις δεξιότητες και τρόπους εργασίας από πολλαπλούς τομείς </a:t>
            </a:r>
            <a:r>
              <a:rPr lang="el-GR" altLang="lv-LV" sz="3600" dirty="0">
                <a:latin typeface="Kollektif Bold"/>
                <a:ea typeface="Calibri" panose="020F0502020204030204" pitchFamily="34" charset="0"/>
                <a:cs typeface="Calibri" panose="020F0502020204030204" pitchFamily="34" charset="0"/>
              </a:rPr>
              <a:t>και τις εφαρμόζουν σε </a:t>
            </a:r>
            <a:r>
              <a:rPr lang="el-GR" altLang="lv-LV" sz="3600" b="1" dirty="0">
                <a:latin typeface="Kollektif Bold"/>
                <a:ea typeface="Calibri" panose="020F0502020204030204" pitchFamily="34" charset="0"/>
                <a:cs typeface="Calibri" panose="020F0502020204030204" pitchFamily="34" charset="0"/>
              </a:rPr>
              <a:t>ολοκληρωμένα</a:t>
            </a:r>
            <a:r>
              <a:rPr lang="el-GR" altLang="lv-LV" sz="3600" dirty="0">
                <a:latin typeface="Kollektif Bold"/>
                <a:ea typeface="Calibri" panose="020F0502020204030204" pitchFamily="34" charset="0"/>
                <a:cs typeface="Calibri" panose="020F0502020204030204" pitchFamily="34" charset="0"/>
              </a:rPr>
              <a:t>, </a:t>
            </a:r>
            <a:r>
              <a:rPr lang="el-GR" altLang="lv-LV" sz="3600" b="1" dirty="0">
                <a:latin typeface="Kollektif Bold"/>
                <a:ea typeface="Calibri" panose="020F0502020204030204" pitchFamily="34" charset="0"/>
                <a:cs typeface="Calibri" panose="020F0502020204030204" pitchFamily="34" charset="0"/>
              </a:rPr>
              <a:t>αυθεντικά</a:t>
            </a:r>
            <a:r>
              <a:rPr lang="el-GR" altLang="lv-LV" sz="3600" dirty="0">
                <a:latin typeface="Kollektif Bold"/>
                <a:ea typeface="Calibri" panose="020F0502020204030204" pitchFamily="34" charset="0"/>
                <a:cs typeface="Calibri" panose="020F0502020204030204" pitchFamily="34" charset="0"/>
              </a:rPr>
              <a:t> και </a:t>
            </a:r>
            <a:r>
              <a:rPr lang="el-GR" altLang="lv-LV" sz="3600" b="1" dirty="0">
                <a:latin typeface="Kollektif Bold"/>
                <a:ea typeface="Calibri" panose="020F0502020204030204" pitchFamily="34" charset="0"/>
                <a:cs typeface="Calibri" panose="020F0502020204030204" pitchFamily="34" charset="0"/>
              </a:rPr>
              <a:t>ουσιαστικά </a:t>
            </a:r>
            <a:r>
              <a:rPr lang="el-GR" altLang="lv-LV" sz="3600" dirty="0">
                <a:latin typeface="Kollektif Bold"/>
                <a:ea typeface="Calibri" panose="020F0502020204030204" pitchFamily="34" charset="0"/>
                <a:cs typeface="Calibri" panose="020F0502020204030204" pitchFamily="34" charset="0"/>
              </a:rPr>
              <a:t>πλαίσια για </a:t>
            </a:r>
            <a:r>
              <a:rPr lang="el-GR" altLang="lv-LV" sz="3600" b="1" dirty="0">
                <a:latin typeface="Kollektif Bold"/>
                <a:ea typeface="Calibri" panose="020F0502020204030204" pitchFamily="34" charset="0"/>
                <a:cs typeface="Calibri" panose="020F0502020204030204" pitchFamily="34" charset="0"/>
              </a:rPr>
              <a:t>την επίλυση προβλημάτων</a:t>
            </a:r>
            <a:r>
              <a:rPr lang="el-GR" altLang="lv-LV" sz="3600" dirty="0">
                <a:latin typeface="Kollektif Bold"/>
                <a:ea typeface="Calibri" panose="020F0502020204030204" pitchFamily="34" charset="0"/>
                <a:cs typeface="Calibri" panose="020F0502020204030204" pitchFamily="34" charset="0"/>
              </a:rPr>
              <a:t>, την αντιμετώπιση </a:t>
            </a:r>
            <a:r>
              <a:rPr lang="el-GR" altLang="lv-LV" sz="3600" b="1" dirty="0">
                <a:latin typeface="Kollektif Bold"/>
                <a:ea typeface="Calibri" panose="020F0502020204030204" pitchFamily="34" charset="0"/>
                <a:cs typeface="Calibri" panose="020F0502020204030204" pitchFamily="34" charset="0"/>
              </a:rPr>
              <a:t>πραγματικών προκλήσεων </a:t>
            </a:r>
            <a:r>
              <a:rPr lang="el-GR" altLang="lv-LV" sz="3600" dirty="0">
                <a:latin typeface="Kollektif Bold"/>
                <a:ea typeface="Calibri" panose="020F0502020204030204" pitchFamily="34" charset="0"/>
                <a:cs typeface="Calibri" panose="020F0502020204030204" pitchFamily="34" charset="0"/>
              </a:rPr>
              <a:t>και την ανάπτυξη  </a:t>
            </a:r>
            <a:r>
              <a:rPr lang="el-GR" altLang="lv-LV" sz="3600" b="1" dirty="0">
                <a:latin typeface="Kollektif Bold"/>
                <a:ea typeface="Calibri" panose="020F0502020204030204" pitchFamily="34" charset="0"/>
                <a:cs typeface="Calibri" panose="020F0502020204030204" pitchFamily="34" charset="0"/>
              </a:rPr>
              <a:t>ουσιαστικών συνδέσεων </a:t>
            </a:r>
            <a:r>
              <a:rPr lang="el-GR" altLang="lv-LV" sz="3600" dirty="0">
                <a:latin typeface="Kollektif Bold"/>
                <a:ea typeface="Calibri" panose="020F0502020204030204" pitchFamily="34" charset="0"/>
                <a:cs typeface="Calibri" panose="020F0502020204030204" pitchFamily="34" charset="0"/>
              </a:rPr>
              <a:t>με τον </a:t>
            </a:r>
            <a:r>
              <a:rPr lang="el-GR" altLang="lv-LV" sz="3600" b="1" dirty="0">
                <a:latin typeface="Kollektif Bold"/>
                <a:ea typeface="Calibri" panose="020F0502020204030204" pitchFamily="34" charset="0"/>
                <a:cs typeface="Calibri" panose="020F0502020204030204" pitchFamily="34" charset="0"/>
              </a:rPr>
              <a:t>κόσμο γύρω τους</a:t>
            </a:r>
            <a:r>
              <a:rPr lang="el-GR" altLang="lv-LV" sz="3600" dirty="0">
                <a:latin typeface="Kollektif Bold"/>
                <a:ea typeface="Calibri" panose="020F0502020204030204" pitchFamily="34" charset="0"/>
                <a:cs typeface="Calibri" panose="020F0502020204030204" pitchFamily="34" charset="0"/>
              </a:rPr>
              <a:t>.</a:t>
            </a:r>
            <a:endParaRPr kumimoji="0" lang="lv-LV" altLang="lv-LV" sz="3600" b="0" i="0" u="none" strike="noStrike" cap="none" normalizeH="0" baseline="0" dirty="0">
              <a:ln>
                <a:noFill/>
              </a:ln>
              <a:effectLst/>
              <a:latin typeface="Kollektif Bold"/>
            </a:endParaRPr>
          </a:p>
        </p:txBody>
      </p:sp>
      <p:pic>
        <p:nvPicPr>
          <p:cNvPr id="3073" name="Picture 3">
            <a:extLst>
              <a:ext uri="{FF2B5EF4-FFF2-40B4-BE49-F238E27FC236}">
                <a16:creationId xmlns:a16="http://schemas.microsoft.com/office/drawing/2014/main" id="{675E452B-8093-4F50-9665-42CE31FC4F8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668000" y="6063621"/>
            <a:ext cx="3714750" cy="309236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a:extLst>
              <a:ext uri="{FF2B5EF4-FFF2-40B4-BE49-F238E27FC236}">
                <a16:creationId xmlns:a16="http://schemas.microsoft.com/office/drawing/2014/main" id="{C41367E2-AADD-4D8A-B848-B9A979B499DC}"/>
              </a:ext>
            </a:extLst>
          </p:cNvPr>
          <p:cNvSpPr>
            <a:spLocks noChangeArrowheads="1"/>
          </p:cNvSpPr>
          <p:nvPr/>
        </p:nvSpPr>
        <p:spPr bwMode="auto">
          <a:xfrm>
            <a:off x="0" y="4572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v-LV"/>
          </a:p>
        </p:txBody>
      </p:sp>
      <p:sp>
        <p:nvSpPr>
          <p:cNvPr id="10" name="TextBox 9">
            <a:extLst>
              <a:ext uri="{FF2B5EF4-FFF2-40B4-BE49-F238E27FC236}">
                <a16:creationId xmlns:a16="http://schemas.microsoft.com/office/drawing/2014/main" id="{EA97A1FD-5833-4F58-906C-42A9B098C86D}"/>
              </a:ext>
            </a:extLst>
          </p:cNvPr>
          <p:cNvSpPr txBox="1"/>
          <p:nvPr/>
        </p:nvSpPr>
        <p:spPr>
          <a:xfrm>
            <a:off x="5633775" y="8752910"/>
            <a:ext cx="4124462" cy="532903"/>
          </a:xfrm>
          <a:prstGeom prst="rect">
            <a:avLst/>
          </a:prstGeom>
          <a:noFill/>
        </p:spPr>
        <p:txBody>
          <a:bodyPr wrap="none" rtlCol="0">
            <a:spAutoFit/>
          </a:bodyPr>
          <a:lstStyle/>
          <a:p>
            <a:pPr>
              <a:lnSpc>
                <a:spcPct val="107000"/>
              </a:lnSpc>
              <a:spcAft>
                <a:spcPts val="800"/>
              </a:spcAft>
            </a:pPr>
            <a:r>
              <a:rPr lang="el-GR" sz="2800" dirty="0">
                <a:latin typeface="Kollektif Bold"/>
                <a:ea typeface="Calibri" panose="020F0502020204030204" pitchFamily="34" charset="0"/>
                <a:cs typeface="Times New Roman" panose="02020603050405020304" pitchFamily="18" charset="0"/>
              </a:rPr>
              <a:t>«Είναι ζήτημα πειθαρχίας»</a:t>
            </a:r>
            <a:endParaRPr lang="lv-LV" sz="2800" dirty="0">
              <a:effectLst/>
              <a:latin typeface="Kollektif Bold"/>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118142818"/>
      </p:ext>
    </p:extLst>
  </p:cSld>
  <p:clrMapOvr>
    <a:masterClrMapping/>
  </p:clrMapOvr>
  <mc:AlternateContent xmlns:mc="http://schemas.openxmlformats.org/markup-compatibility/2006" xmlns:p14="http://schemas.microsoft.com/office/powerpoint/2010/main">
    <mc:Choice Requires="p14">
      <p:transition spd="slow" p14:dur="2000" advTm="22771"/>
    </mc:Choice>
    <mc:Fallback xmlns="">
      <p:transition spd="slow" advTm="227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11"/>
                </p:tgtEl>
              </p:cMediaNode>
            </p:audio>
          </p:childTnLst>
        </p:cTn>
      </p:par>
    </p:tnLst>
    <p:bldLst>
      <p:bldP spid="8"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6"/>
          <a:srcRect r="39566" b="50009"/>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0" y="470960"/>
            <a:ext cx="18288000" cy="1924143"/>
            <a:chOff x="0" y="0"/>
            <a:chExt cx="14055693" cy="1478847"/>
          </a:xfrm>
        </p:grpSpPr>
        <p:sp>
          <p:nvSpPr>
            <p:cNvPr id="3" name="Freeform 3"/>
            <p:cNvSpPr/>
            <p:nvPr/>
          </p:nvSpPr>
          <p:spPr>
            <a:xfrm>
              <a:off x="304800" y="304800"/>
              <a:ext cx="13750892" cy="1174047"/>
            </a:xfrm>
            <a:custGeom>
              <a:avLst/>
              <a:gdLst/>
              <a:ahLst/>
              <a:cxnLst/>
              <a:rect l="l" t="t" r="r" b="b"/>
              <a:pathLst>
                <a:path w="13750892" h="1174047">
                  <a:moveTo>
                    <a:pt x="13750892" y="0"/>
                  </a:moveTo>
                  <a:lnTo>
                    <a:pt x="13750892" y="1174047"/>
                  </a:lnTo>
                  <a:lnTo>
                    <a:pt x="0" y="1174047"/>
                  </a:lnTo>
                  <a:lnTo>
                    <a:pt x="0" y="869247"/>
                  </a:lnTo>
                  <a:lnTo>
                    <a:pt x="13446092" y="869247"/>
                  </a:lnTo>
                  <a:lnTo>
                    <a:pt x="13446092" y="0"/>
                  </a:lnTo>
                  <a:close/>
                </a:path>
              </a:pathLst>
            </a:custGeom>
            <a:solidFill>
              <a:srgbClr val="224F9F"/>
            </a:solidFill>
          </p:spPr>
        </p:sp>
        <p:sp>
          <p:nvSpPr>
            <p:cNvPr id="4" name="Freeform 4"/>
            <p:cNvSpPr/>
            <p:nvPr/>
          </p:nvSpPr>
          <p:spPr>
            <a:xfrm>
              <a:off x="0" y="0"/>
              <a:ext cx="13750892" cy="1174047"/>
            </a:xfrm>
            <a:custGeom>
              <a:avLst/>
              <a:gdLst/>
              <a:ahLst/>
              <a:cxnLst/>
              <a:rect l="l" t="t" r="r" b="b"/>
              <a:pathLst>
                <a:path w="13750892" h="1174047">
                  <a:moveTo>
                    <a:pt x="0" y="0"/>
                  </a:moveTo>
                  <a:lnTo>
                    <a:pt x="13750892" y="0"/>
                  </a:lnTo>
                  <a:lnTo>
                    <a:pt x="13750892" y="1174047"/>
                  </a:lnTo>
                  <a:lnTo>
                    <a:pt x="0" y="1174047"/>
                  </a:lnTo>
                  <a:close/>
                </a:path>
              </a:pathLst>
            </a:custGeom>
            <a:solidFill>
              <a:srgbClr val="EEAE72"/>
            </a:solidFill>
          </p:spPr>
        </p:sp>
      </p:grpSp>
      <p:pic>
        <p:nvPicPr>
          <p:cNvPr id="6" name="Picture 6"/>
          <p:cNvPicPr>
            <a:picLocks noChangeAspect="1"/>
          </p:cNvPicPr>
          <p:nvPr/>
        </p:nvPicPr>
        <p:blipFill>
          <a:blip r:embed="rId7"/>
          <a:srcRect/>
          <a:stretch>
            <a:fillRect/>
          </a:stretch>
        </p:blipFill>
        <p:spPr>
          <a:xfrm>
            <a:off x="104523" y="576960"/>
            <a:ext cx="3349543" cy="1256079"/>
          </a:xfrm>
          <a:prstGeom prst="rect">
            <a:avLst/>
          </a:prstGeom>
        </p:spPr>
      </p:pic>
      <p:pic>
        <p:nvPicPr>
          <p:cNvPr id="7" name="Picture 7"/>
          <p:cNvPicPr>
            <a:picLocks noChangeAspect="1"/>
          </p:cNvPicPr>
          <p:nvPr/>
        </p:nvPicPr>
        <p:blipFill>
          <a:blip r:embed="rId8"/>
          <a:srcRect/>
          <a:stretch>
            <a:fillRect/>
          </a:stretch>
        </p:blipFill>
        <p:spPr>
          <a:xfrm>
            <a:off x="15786610" y="9122242"/>
            <a:ext cx="2375817" cy="955078"/>
          </a:xfrm>
          <a:prstGeom prst="rect">
            <a:avLst/>
          </a:prstGeom>
        </p:spPr>
      </p:pic>
      <p:sp>
        <p:nvSpPr>
          <p:cNvPr id="12" name="TextBox 12"/>
          <p:cNvSpPr txBox="1"/>
          <p:nvPr/>
        </p:nvSpPr>
        <p:spPr>
          <a:xfrm>
            <a:off x="2746846" y="1103898"/>
            <a:ext cx="13190883" cy="811530"/>
          </a:xfrm>
          <a:prstGeom prst="rect">
            <a:avLst/>
          </a:prstGeom>
        </p:spPr>
        <p:txBody>
          <a:bodyPr wrap="square" lIns="0" tIns="0" rIns="0" bIns="0" rtlCol="0" anchor="t">
            <a:spAutoFit/>
          </a:bodyPr>
          <a:lstStyle/>
          <a:p>
            <a:pPr marL="0" marR="0" lvl="0" indent="0" algn="ctr" defTabSz="914400" rtl="0" eaLnBrk="1" fontAlgn="auto" latinLnBrk="0" hangingPunct="1">
              <a:lnSpc>
                <a:spcPts val="6719"/>
              </a:lnSpc>
              <a:spcBef>
                <a:spcPts val="0"/>
              </a:spcBef>
              <a:spcAft>
                <a:spcPts val="0"/>
              </a:spcAft>
              <a:buClrTx/>
              <a:buSzTx/>
              <a:buFontTx/>
              <a:buNone/>
              <a:tabLst/>
              <a:defRPr/>
            </a:pPr>
            <a:r>
              <a:rPr kumimoji="0" lang="el-GR" sz="4800" b="1" i="0" u="none" strike="noStrike" kern="1200" cap="none" spc="0" normalizeH="0" baseline="0" noProof="0" dirty="0">
                <a:ln>
                  <a:noFill/>
                </a:ln>
                <a:solidFill>
                  <a:srgbClr val="000000"/>
                </a:solidFill>
                <a:effectLst/>
                <a:uLnTx/>
                <a:uFillTx/>
                <a:latin typeface="Open Sans Extra Bold"/>
                <a:ea typeface="+mn-ea"/>
                <a:cs typeface="+mn-cs"/>
              </a:rPr>
              <a:t>Το STEM ως διεπιστημονική προσέγγιση</a:t>
            </a:r>
            <a:endParaRPr kumimoji="0" lang="en-US" sz="4800" b="1" i="0" u="none" strike="noStrike" kern="1200" cap="none" spc="0" normalizeH="0" baseline="0" noProof="0" dirty="0">
              <a:ln>
                <a:noFill/>
              </a:ln>
              <a:solidFill>
                <a:srgbClr val="000000"/>
              </a:solidFill>
              <a:effectLst/>
              <a:uLnTx/>
              <a:uFillTx/>
              <a:latin typeface="Open Sans Extra Bold"/>
              <a:ea typeface="+mn-ea"/>
              <a:cs typeface="+mn-cs"/>
            </a:endParaRPr>
          </a:p>
        </p:txBody>
      </p:sp>
      <p:sp>
        <p:nvSpPr>
          <p:cNvPr id="13" name="TextBox 13"/>
          <p:cNvSpPr txBox="1"/>
          <p:nvPr/>
        </p:nvSpPr>
        <p:spPr>
          <a:xfrm>
            <a:off x="5446647" y="409737"/>
            <a:ext cx="7791280" cy="760593"/>
          </a:xfrm>
          <a:prstGeom prst="rect">
            <a:avLst/>
          </a:prstGeom>
        </p:spPr>
        <p:txBody>
          <a:bodyPr wrap="square" lIns="0" tIns="0" rIns="0" bIns="0" rtlCol="0" anchor="t">
            <a:spAutoFit/>
          </a:bodyPr>
          <a:lstStyle/>
          <a:p>
            <a:pPr marL="0" marR="0" lvl="0" indent="0" algn="ctr" defTabSz="914400" rtl="0" eaLnBrk="1" fontAlgn="auto" latinLnBrk="0" hangingPunct="1">
              <a:lnSpc>
                <a:spcPts val="6719"/>
              </a:lnSpc>
              <a:spcBef>
                <a:spcPts val="0"/>
              </a:spcBef>
              <a:spcAft>
                <a:spcPts val="0"/>
              </a:spcAft>
              <a:buClrTx/>
              <a:buSzTx/>
              <a:buFontTx/>
              <a:buNone/>
              <a:tabLst/>
              <a:defRPr/>
            </a:pPr>
            <a:r>
              <a:rPr kumimoji="0" lang="el-GR" sz="4000" b="1" i="0" u="none" strike="noStrike" kern="1200" cap="none" spc="0" normalizeH="0" baseline="0" noProof="0" dirty="0">
                <a:ln>
                  <a:noFill/>
                </a:ln>
                <a:solidFill>
                  <a:srgbClr val="224F9F"/>
                </a:solidFill>
                <a:effectLst/>
                <a:uLnTx/>
                <a:uFillTx/>
                <a:latin typeface="Open Sans Extra Bold"/>
                <a:ea typeface="+mn-ea"/>
                <a:cs typeface="+mn-cs"/>
              </a:rPr>
              <a:t>Ενότητα ηλεκτρονικής μάθησης</a:t>
            </a:r>
            <a:endParaRPr kumimoji="0" lang="en-US" sz="4000" b="1" i="0" u="none" strike="noStrike" kern="1200" cap="none" spc="0" normalizeH="0" baseline="0" noProof="0" dirty="0">
              <a:ln>
                <a:noFill/>
              </a:ln>
              <a:solidFill>
                <a:srgbClr val="224F9F"/>
              </a:solidFill>
              <a:effectLst/>
              <a:uLnTx/>
              <a:uFillTx/>
              <a:latin typeface="Open Sans Extra Bold"/>
              <a:ea typeface="+mn-ea"/>
              <a:cs typeface="+mn-cs"/>
            </a:endParaRPr>
          </a:p>
        </p:txBody>
      </p:sp>
      <p:pic>
        <p:nvPicPr>
          <p:cNvPr id="11" name="Audio 10">
            <a:hlinkClick r:id="" action="ppaction://media"/>
            <a:extLst>
              <a:ext uri="{FF2B5EF4-FFF2-40B4-BE49-F238E27FC236}">
                <a16:creationId xmlns:a16="http://schemas.microsoft.com/office/drawing/2014/main" id="{5E165BB6-70FE-4A98-B79B-47519843A453}"/>
              </a:ext>
            </a:extLst>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17526000" y="9525000"/>
            <a:ext cx="609600" cy="609600"/>
          </a:xfrm>
          <a:prstGeom prst="rect">
            <a:avLst/>
          </a:prstGeom>
        </p:spPr>
      </p:pic>
      <p:sp>
        <p:nvSpPr>
          <p:cNvPr id="10" name="Rectangle 5">
            <a:extLst>
              <a:ext uri="{FF2B5EF4-FFF2-40B4-BE49-F238E27FC236}">
                <a16:creationId xmlns:a16="http://schemas.microsoft.com/office/drawing/2014/main" id="{AFD69D7B-BCDB-4C8A-8563-1357E4ABC7C9}"/>
              </a:ext>
            </a:extLst>
          </p:cNvPr>
          <p:cNvSpPr>
            <a:spLocks noChangeArrowheads="1"/>
          </p:cNvSpPr>
          <p:nvPr/>
        </p:nvSpPr>
        <p:spPr bwMode="auto">
          <a:xfrm>
            <a:off x="796640" y="2444833"/>
            <a:ext cx="1596736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l-GR" altLang="lv-LV" sz="3600" dirty="0">
                <a:latin typeface="Kollektif Bold"/>
                <a:ea typeface="Calibri" panose="020F0502020204030204" pitchFamily="34" charset="0"/>
                <a:cs typeface="Calibri" panose="020F0502020204030204" pitchFamily="34" charset="0"/>
              </a:rPr>
              <a:t>Το STEM μοιάζει σαν μια </a:t>
            </a:r>
            <a:r>
              <a:rPr lang="el-GR" altLang="lv-LV" sz="3600" b="1" dirty="0">
                <a:latin typeface="Kollektif Bold"/>
                <a:ea typeface="Calibri" panose="020F0502020204030204" pitchFamily="34" charset="0"/>
                <a:cs typeface="Calibri" panose="020F0502020204030204" pitchFamily="34" charset="0"/>
              </a:rPr>
              <a:t>εργαλειοθήκη γεμάτη μεθόδους</a:t>
            </a:r>
            <a:r>
              <a:rPr lang="el-GR" altLang="lv-LV" sz="3600" dirty="0">
                <a:latin typeface="Kollektif Bold"/>
                <a:ea typeface="Calibri" panose="020F0502020204030204" pitchFamily="34" charset="0"/>
                <a:cs typeface="Calibri" panose="020F0502020204030204" pitchFamily="34" charset="0"/>
              </a:rPr>
              <a:t>, </a:t>
            </a:r>
            <a:r>
              <a:rPr lang="el-GR" altLang="lv-LV" sz="3600" b="1" dirty="0">
                <a:latin typeface="Kollektif Bold"/>
                <a:ea typeface="Calibri" panose="020F0502020204030204" pitchFamily="34" charset="0"/>
                <a:cs typeface="Calibri" panose="020F0502020204030204" pitchFamily="34" charset="0"/>
              </a:rPr>
              <a:t>στρατηγικές</a:t>
            </a:r>
            <a:r>
              <a:rPr lang="el-GR" altLang="lv-LV" sz="3600" dirty="0">
                <a:latin typeface="Kollektif Bold"/>
                <a:ea typeface="Calibri" panose="020F0502020204030204" pitchFamily="34" charset="0"/>
                <a:cs typeface="Calibri" panose="020F0502020204030204" pitchFamily="34" charset="0"/>
              </a:rPr>
              <a:t>, </a:t>
            </a:r>
            <a:r>
              <a:rPr lang="el-GR" altLang="lv-LV" sz="3600" b="1" dirty="0">
                <a:latin typeface="Kollektif Bold"/>
                <a:ea typeface="Calibri" panose="020F0502020204030204" pitchFamily="34" charset="0"/>
                <a:cs typeface="Calibri" panose="020F0502020204030204" pitchFamily="34" charset="0"/>
              </a:rPr>
              <a:t>γνώσεις</a:t>
            </a:r>
            <a:r>
              <a:rPr lang="el-GR" altLang="lv-LV" sz="3600" dirty="0">
                <a:latin typeface="Kollektif Bold"/>
                <a:ea typeface="Calibri" panose="020F0502020204030204" pitchFamily="34" charset="0"/>
                <a:cs typeface="Calibri" panose="020F0502020204030204" pitchFamily="34" charset="0"/>
              </a:rPr>
              <a:t>, </a:t>
            </a:r>
            <a:r>
              <a:rPr lang="el-GR" altLang="lv-LV" sz="3600" b="1" dirty="0">
                <a:latin typeface="Kollektif Bold"/>
                <a:ea typeface="Calibri" panose="020F0502020204030204" pitchFamily="34" charset="0"/>
                <a:cs typeface="Calibri" panose="020F0502020204030204" pitchFamily="34" charset="0"/>
              </a:rPr>
              <a:t>δεξιότητες</a:t>
            </a:r>
            <a:r>
              <a:rPr lang="el-GR" altLang="lv-LV" sz="3600" dirty="0">
                <a:latin typeface="Kollektif Bold"/>
                <a:ea typeface="Calibri" panose="020F0502020204030204" pitchFamily="34" charset="0"/>
                <a:cs typeface="Calibri" panose="020F0502020204030204" pitchFamily="34" charset="0"/>
              </a:rPr>
              <a:t> και </a:t>
            </a:r>
            <a:r>
              <a:rPr lang="el-GR" altLang="lv-LV" sz="3600" b="1" dirty="0">
                <a:latin typeface="Kollektif Bold"/>
                <a:ea typeface="Calibri" panose="020F0502020204030204" pitchFamily="34" charset="0"/>
                <a:cs typeface="Calibri" panose="020F0502020204030204" pitchFamily="34" charset="0"/>
              </a:rPr>
              <a:t>τρόπους σκέψης˙</a:t>
            </a:r>
            <a:r>
              <a:rPr lang="el-GR" altLang="lv-LV" sz="3600" dirty="0">
                <a:latin typeface="Kollektif Bold"/>
                <a:ea typeface="Calibri" panose="020F0502020204030204" pitchFamily="34" charset="0"/>
                <a:cs typeface="Calibri" panose="020F0502020204030204" pitchFamily="34" charset="0"/>
              </a:rPr>
              <a:t> γνωρίζει πότε να χρησιμοποιεί διαφορετικές δεξιότητες και στρατηγικές και μπορεί να χρησιμοποιεί πολλαπλές μεθόδους για την </a:t>
            </a:r>
            <a:r>
              <a:rPr lang="el-GR" altLang="lv-LV" sz="3600" b="1" dirty="0">
                <a:latin typeface="Kollektif Bold"/>
                <a:ea typeface="Calibri" panose="020F0502020204030204" pitchFamily="34" charset="0"/>
                <a:cs typeface="Calibri" panose="020F0502020204030204" pitchFamily="34" charset="0"/>
              </a:rPr>
              <a:t>επίλυση προβλημάτων </a:t>
            </a:r>
            <a:r>
              <a:rPr lang="el-GR" altLang="lv-LV" sz="3600" dirty="0">
                <a:latin typeface="Kollektif Bold"/>
                <a:ea typeface="Calibri" panose="020F0502020204030204" pitchFamily="34" charset="0"/>
                <a:cs typeface="Calibri" panose="020F0502020204030204" pitchFamily="34" charset="0"/>
              </a:rPr>
              <a:t>και </a:t>
            </a:r>
            <a:r>
              <a:rPr lang="el-GR" altLang="lv-LV" sz="3600" b="1" dirty="0">
                <a:latin typeface="Kollektif Bold"/>
                <a:ea typeface="Calibri" panose="020F0502020204030204" pitchFamily="34" charset="0"/>
                <a:cs typeface="Calibri" panose="020F0502020204030204" pitchFamily="34" charset="0"/>
              </a:rPr>
              <a:t>την αντιμετώπιση προκλήσεων</a:t>
            </a:r>
            <a:r>
              <a:rPr lang="el-GR" altLang="lv-LV" sz="3600" dirty="0">
                <a:latin typeface="Kollektif Bold"/>
                <a:ea typeface="Calibri" panose="020F0502020204030204" pitchFamily="34" charset="0"/>
                <a:cs typeface="Calibri" panose="020F0502020204030204" pitchFamily="34" charset="0"/>
              </a:rPr>
              <a:t>.</a:t>
            </a:r>
          </a:p>
          <a:p>
            <a:pPr lvl="0" eaLnBrk="0" fontAlgn="base" hangingPunct="0">
              <a:spcBef>
                <a:spcPct val="0"/>
              </a:spcBef>
              <a:spcAft>
                <a:spcPct val="0"/>
              </a:spcAft>
            </a:pPr>
            <a:r>
              <a:rPr lang="el-GR" altLang="lv-LV" sz="3600" dirty="0">
                <a:latin typeface="Kollektif Bold"/>
                <a:ea typeface="Calibri" panose="020F0502020204030204" pitchFamily="34" charset="0"/>
                <a:cs typeface="Calibri" panose="020F0502020204030204" pitchFamily="34" charset="0"/>
              </a:rPr>
              <a:t>Για να μπορέσουν να φτάσουν σε ένα διεπιστημονικό σύνολο εργαλείων και να τα</a:t>
            </a:r>
          </a:p>
          <a:p>
            <a:pPr lvl="0" eaLnBrk="0" fontAlgn="base" hangingPunct="0">
              <a:spcBef>
                <a:spcPct val="0"/>
              </a:spcBef>
              <a:spcAft>
                <a:spcPct val="0"/>
              </a:spcAft>
            </a:pPr>
            <a:r>
              <a:rPr lang="el-GR" altLang="lv-LV" sz="3600" dirty="0">
                <a:latin typeface="Kollektif Bold"/>
                <a:ea typeface="Calibri" panose="020F0502020204030204" pitchFamily="34" charset="0"/>
                <a:cs typeface="Calibri" panose="020F0502020204030204" pitchFamily="34" charset="0"/>
              </a:rPr>
              <a:t>εφαρμόσουν σε μια σειρά πλαισίων, οι μαθητές πρέπει να γνωρίζουν ποια είναι τα εργαλεία και πώς να τα χρησιμοποιούν.</a:t>
            </a:r>
            <a:endParaRPr kumimoji="0" lang="lv-LV" altLang="lv-LV" sz="3600" b="0" i="0" u="none" strike="noStrike" cap="none" normalizeH="0" baseline="0" dirty="0">
              <a:ln>
                <a:noFill/>
              </a:ln>
              <a:effectLst/>
              <a:latin typeface="Kollektif Bold"/>
            </a:endParaRPr>
          </a:p>
        </p:txBody>
      </p:sp>
      <p:pic>
        <p:nvPicPr>
          <p:cNvPr id="4100" name="Picture 8">
            <a:extLst>
              <a:ext uri="{FF2B5EF4-FFF2-40B4-BE49-F238E27FC236}">
                <a16:creationId xmlns:a16="http://schemas.microsoft.com/office/drawing/2014/main" id="{5B0A24D5-E3AD-4A63-9453-3037113906E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007501" y="5981700"/>
            <a:ext cx="3652769" cy="3140542"/>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49C01DE4-6F7C-4D84-9A64-0A7CD37A0C50}"/>
              </a:ext>
            </a:extLst>
          </p:cNvPr>
          <p:cNvSpPr txBox="1"/>
          <p:nvPr/>
        </p:nvSpPr>
        <p:spPr>
          <a:xfrm>
            <a:off x="2363972" y="8318718"/>
            <a:ext cx="9393382" cy="1446550"/>
          </a:xfrm>
          <a:prstGeom prst="rect">
            <a:avLst/>
          </a:prstGeom>
          <a:noFill/>
        </p:spPr>
        <p:txBody>
          <a:bodyPr wrap="square">
            <a:spAutoFit/>
          </a:bodyPr>
          <a:lstStyle/>
          <a:p>
            <a:pPr lvl="0" eaLnBrk="0" fontAlgn="base" hangingPunct="0">
              <a:spcBef>
                <a:spcPct val="0"/>
              </a:spcBef>
              <a:spcAft>
                <a:spcPct val="0"/>
              </a:spcAft>
            </a:pPr>
            <a:r>
              <a:rPr lang="el-GR" altLang="lv-LV" sz="2400" dirty="0">
                <a:latin typeface="Kollektif Bold"/>
                <a:ea typeface="Calibri" panose="020F0502020204030204" pitchFamily="34" charset="0"/>
                <a:cs typeface="Times New Roman" panose="02020603050405020304" pitchFamily="18" charset="0"/>
              </a:rPr>
              <a:t>«Οι ενήλικες δεν καταλαβαίνουν ποτέ τίποτα από μόνοι τους και είναι κουραστικό για τα παιδιά να τους εξηγούν πάντα τα πράγματα»</a:t>
            </a:r>
            <a:br>
              <a:rPr kumimoji="0" lang="en-US" altLang="lv-LV" sz="2800" b="0" i="0" u="none" strike="noStrike" cap="none" normalizeH="0" baseline="0" dirty="0">
                <a:ln>
                  <a:noFill/>
                </a:ln>
                <a:solidFill>
                  <a:srgbClr val="4D4F54"/>
                </a:solidFill>
                <a:effectLst/>
                <a:latin typeface="Kollektif Bold"/>
                <a:ea typeface="Calibri" panose="020F0502020204030204" pitchFamily="34" charset="0"/>
              </a:rPr>
            </a:br>
            <a:endParaRPr kumimoji="0" lang="en-US" altLang="lv-LV" sz="4000" b="0" i="0" u="none" strike="noStrike" cap="none" normalizeH="0" baseline="0" dirty="0">
              <a:ln>
                <a:noFill/>
              </a:ln>
              <a:solidFill>
                <a:schemeClr val="tx1"/>
              </a:solidFill>
              <a:effectLst/>
              <a:latin typeface="Kollektif Bold"/>
            </a:endParaRPr>
          </a:p>
        </p:txBody>
      </p:sp>
    </p:spTree>
    <p:custDataLst>
      <p:tags r:id="rId1"/>
    </p:custDataLst>
    <p:extLst>
      <p:ext uri="{BB962C8B-B14F-4D97-AF65-F5344CB8AC3E}">
        <p14:creationId xmlns:p14="http://schemas.microsoft.com/office/powerpoint/2010/main" val="892460061"/>
      </p:ext>
    </p:extLst>
  </p:cSld>
  <p:clrMapOvr>
    <a:masterClrMapping/>
  </p:clrMapOvr>
  <mc:AlternateContent xmlns:mc="http://schemas.openxmlformats.org/markup-compatibility/2006" xmlns:p14="http://schemas.microsoft.com/office/powerpoint/2010/main">
    <mc:Choice Requires="p14">
      <p:transition spd="slow" p14:dur="2000" advTm="22771"/>
    </mc:Choice>
    <mc:Fallback xmlns="">
      <p:transition spd="slow" advTm="227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11"/>
                </p:tgtEl>
              </p:cMediaNode>
            </p:audio>
          </p:childTnLst>
        </p:cTn>
      </p:par>
    </p:tnLst>
    <p:bldLst>
      <p:bldP spid="10"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6"/>
          <a:srcRect r="39566" b="50009"/>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0" y="470960"/>
            <a:ext cx="18288000" cy="1924143"/>
            <a:chOff x="0" y="0"/>
            <a:chExt cx="14055693" cy="1478847"/>
          </a:xfrm>
        </p:grpSpPr>
        <p:sp>
          <p:nvSpPr>
            <p:cNvPr id="3" name="Freeform 3"/>
            <p:cNvSpPr/>
            <p:nvPr/>
          </p:nvSpPr>
          <p:spPr>
            <a:xfrm>
              <a:off x="304800" y="304800"/>
              <a:ext cx="13750892" cy="1174047"/>
            </a:xfrm>
            <a:custGeom>
              <a:avLst/>
              <a:gdLst/>
              <a:ahLst/>
              <a:cxnLst/>
              <a:rect l="l" t="t" r="r" b="b"/>
              <a:pathLst>
                <a:path w="13750892" h="1174047">
                  <a:moveTo>
                    <a:pt x="13750892" y="0"/>
                  </a:moveTo>
                  <a:lnTo>
                    <a:pt x="13750892" y="1174047"/>
                  </a:lnTo>
                  <a:lnTo>
                    <a:pt x="0" y="1174047"/>
                  </a:lnTo>
                  <a:lnTo>
                    <a:pt x="0" y="869247"/>
                  </a:lnTo>
                  <a:lnTo>
                    <a:pt x="13446092" y="869247"/>
                  </a:lnTo>
                  <a:lnTo>
                    <a:pt x="13446092" y="0"/>
                  </a:lnTo>
                  <a:close/>
                </a:path>
              </a:pathLst>
            </a:custGeom>
            <a:solidFill>
              <a:srgbClr val="224F9F"/>
            </a:solidFill>
          </p:spPr>
        </p:sp>
        <p:sp>
          <p:nvSpPr>
            <p:cNvPr id="4" name="Freeform 4"/>
            <p:cNvSpPr/>
            <p:nvPr/>
          </p:nvSpPr>
          <p:spPr>
            <a:xfrm>
              <a:off x="0" y="0"/>
              <a:ext cx="13750892" cy="1174047"/>
            </a:xfrm>
            <a:custGeom>
              <a:avLst/>
              <a:gdLst/>
              <a:ahLst/>
              <a:cxnLst/>
              <a:rect l="l" t="t" r="r" b="b"/>
              <a:pathLst>
                <a:path w="13750892" h="1174047">
                  <a:moveTo>
                    <a:pt x="0" y="0"/>
                  </a:moveTo>
                  <a:lnTo>
                    <a:pt x="13750892" y="0"/>
                  </a:lnTo>
                  <a:lnTo>
                    <a:pt x="13750892" y="1174047"/>
                  </a:lnTo>
                  <a:lnTo>
                    <a:pt x="0" y="1174047"/>
                  </a:lnTo>
                  <a:close/>
                </a:path>
              </a:pathLst>
            </a:custGeom>
            <a:solidFill>
              <a:srgbClr val="EEAE72"/>
            </a:solidFill>
          </p:spPr>
        </p:sp>
      </p:grpSp>
      <p:pic>
        <p:nvPicPr>
          <p:cNvPr id="6" name="Picture 6"/>
          <p:cNvPicPr>
            <a:picLocks noChangeAspect="1"/>
          </p:cNvPicPr>
          <p:nvPr/>
        </p:nvPicPr>
        <p:blipFill>
          <a:blip r:embed="rId7"/>
          <a:srcRect/>
          <a:stretch>
            <a:fillRect/>
          </a:stretch>
        </p:blipFill>
        <p:spPr>
          <a:xfrm>
            <a:off x="104523" y="576960"/>
            <a:ext cx="3349543" cy="1256079"/>
          </a:xfrm>
          <a:prstGeom prst="rect">
            <a:avLst/>
          </a:prstGeom>
        </p:spPr>
      </p:pic>
      <p:pic>
        <p:nvPicPr>
          <p:cNvPr id="7" name="Picture 7"/>
          <p:cNvPicPr>
            <a:picLocks noChangeAspect="1"/>
          </p:cNvPicPr>
          <p:nvPr/>
        </p:nvPicPr>
        <p:blipFill>
          <a:blip r:embed="rId8"/>
          <a:srcRect/>
          <a:stretch>
            <a:fillRect/>
          </a:stretch>
        </p:blipFill>
        <p:spPr>
          <a:xfrm>
            <a:off x="15786610" y="9122242"/>
            <a:ext cx="2375817" cy="955078"/>
          </a:xfrm>
          <a:prstGeom prst="rect">
            <a:avLst/>
          </a:prstGeom>
        </p:spPr>
      </p:pic>
      <p:sp>
        <p:nvSpPr>
          <p:cNvPr id="12" name="TextBox 12"/>
          <p:cNvSpPr txBox="1"/>
          <p:nvPr/>
        </p:nvSpPr>
        <p:spPr>
          <a:xfrm>
            <a:off x="2700958" y="1087858"/>
            <a:ext cx="13190883" cy="811530"/>
          </a:xfrm>
          <a:prstGeom prst="rect">
            <a:avLst/>
          </a:prstGeom>
        </p:spPr>
        <p:txBody>
          <a:bodyPr wrap="square" lIns="0" tIns="0" rIns="0" bIns="0" rtlCol="0" anchor="t">
            <a:spAutoFit/>
          </a:bodyPr>
          <a:lstStyle/>
          <a:p>
            <a:pPr marL="0" marR="0" lvl="0" indent="0" algn="ctr" defTabSz="914400" rtl="0" eaLnBrk="1" fontAlgn="auto" latinLnBrk="0" hangingPunct="1">
              <a:lnSpc>
                <a:spcPts val="6719"/>
              </a:lnSpc>
              <a:spcBef>
                <a:spcPts val="0"/>
              </a:spcBef>
              <a:spcAft>
                <a:spcPts val="0"/>
              </a:spcAft>
              <a:buClrTx/>
              <a:buSzTx/>
              <a:buFontTx/>
              <a:buNone/>
              <a:tabLst/>
              <a:defRPr/>
            </a:pPr>
            <a:r>
              <a:rPr kumimoji="0" lang="el-GR" sz="4800" b="1" i="0" u="none" strike="noStrike" kern="1200" cap="none" spc="0" normalizeH="0" baseline="0" noProof="0" dirty="0">
                <a:ln>
                  <a:noFill/>
                </a:ln>
                <a:solidFill>
                  <a:srgbClr val="000000"/>
                </a:solidFill>
                <a:effectLst/>
                <a:uLnTx/>
                <a:uFillTx/>
                <a:latin typeface="Open Sans Extra Bold"/>
                <a:ea typeface="+mn-ea"/>
                <a:cs typeface="+mn-cs"/>
              </a:rPr>
              <a:t>Το STEM ως διεπιστημονική προσέγγιση</a:t>
            </a:r>
            <a:endParaRPr kumimoji="0" lang="en-US" sz="4800" b="1" i="0" u="none" strike="noStrike" kern="1200" cap="none" spc="0" normalizeH="0" baseline="0" noProof="0" dirty="0">
              <a:ln>
                <a:noFill/>
              </a:ln>
              <a:solidFill>
                <a:srgbClr val="000000"/>
              </a:solidFill>
              <a:effectLst/>
              <a:uLnTx/>
              <a:uFillTx/>
              <a:latin typeface="Open Sans Extra Bold"/>
              <a:ea typeface="+mn-ea"/>
              <a:cs typeface="+mn-cs"/>
            </a:endParaRPr>
          </a:p>
        </p:txBody>
      </p:sp>
      <p:sp>
        <p:nvSpPr>
          <p:cNvPr id="13" name="TextBox 13"/>
          <p:cNvSpPr txBox="1"/>
          <p:nvPr/>
        </p:nvSpPr>
        <p:spPr>
          <a:xfrm>
            <a:off x="5446648" y="475719"/>
            <a:ext cx="7791280" cy="760593"/>
          </a:xfrm>
          <a:prstGeom prst="rect">
            <a:avLst/>
          </a:prstGeom>
        </p:spPr>
        <p:txBody>
          <a:bodyPr wrap="square" lIns="0" tIns="0" rIns="0" bIns="0" rtlCol="0" anchor="t">
            <a:spAutoFit/>
          </a:bodyPr>
          <a:lstStyle/>
          <a:p>
            <a:pPr marL="0" marR="0" lvl="0" indent="0" algn="ctr" defTabSz="914400" rtl="0" eaLnBrk="1" fontAlgn="auto" latinLnBrk="0" hangingPunct="1">
              <a:lnSpc>
                <a:spcPts val="6719"/>
              </a:lnSpc>
              <a:spcBef>
                <a:spcPts val="0"/>
              </a:spcBef>
              <a:spcAft>
                <a:spcPts val="0"/>
              </a:spcAft>
              <a:buClrTx/>
              <a:buSzTx/>
              <a:buFontTx/>
              <a:buNone/>
              <a:tabLst/>
              <a:defRPr/>
            </a:pPr>
            <a:r>
              <a:rPr kumimoji="0" lang="el-GR" sz="4000" b="1" i="0" u="none" strike="noStrike" kern="1200" cap="none" spc="0" normalizeH="0" baseline="0" noProof="0" dirty="0">
                <a:ln>
                  <a:noFill/>
                </a:ln>
                <a:solidFill>
                  <a:srgbClr val="224F9F"/>
                </a:solidFill>
                <a:effectLst/>
                <a:uLnTx/>
                <a:uFillTx/>
                <a:latin typeface="Open Sans Extra Bold"/>
                <a:ea typeface="+mn-ea"/>
                <a:cs typeface="+mn-cs"/>
              </a:rPr>
              <a:t>Ενότητα ηλεκτρονικής μάθησης</a:t>
            </a:r>
            <a:endParaRPr kumimoji="0" lang="en-US" sz="4000" b="1" i="0" u="none" strike="noStrike" kern="1200" cap="none" spc="0" normalizeH="0" baseline="0" noProof="0" dirty="0">
              <a:ln>
                <a:noFill/>
              </a:ln>
              <a:solidFill>
                <a:srgbClr val="224F9F"/>
              </a:solidFill>
              <a:effectLst/>
              <a:uLnTx/>
              <a:uFillTx/>
              <a:latin typeface="Open Sans Extra Bold"/>
              <a:ea typeface="+mn-ea"/>
              <a:cs typeface="+mn-cs"/>
            </a:endParaRPr>
          </a:p>
        </p:txBody>
      </p:sp>
      <p:pic>
        <p:nvPicPr>
          <p:cNvPr id="11" name="Audio 10">
            <a:hlinkClick r:id="" action="ppaction://media"/>
            <a:extLst>
              <a:ext uri="{FF2B5EF4-FFF2-40B4-BE49-F238E27FC236}">
                <a16:creationId xmlns:a16="http://schemas.microsoft.com/office/drawing/2014/main" id="{5E165BB6-70FE-4A98-B79B-47519843A453}"/>
              </a:ext>
            </a:extLst>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17526000" y="9525000"/>
            <a:ext cx="609600" cy="609600"/>
          </a:xfrm>
          <a:prstGeom prst="rect">
            <a:avLst/>
          </a:prstGeom>
        </p:spPr>
      </p:pic>
      <p:sp>
        <p:nvSpPr>
          <p:cNvPr id="10" name="Rectangle 5">
            <a:extLst>
              <a:ext uri="{FF2B5EF4-FFF2-40B4-BE49-F238E27FC236}">
                <a16:creationId xmlns:a16="http://schemas.microsoft.com/office/drawing/2014/main" id="{EBA2B0DF-47A9-4B07-80FA-EDEAAF42F71B}"/>
              </a:ext>
            </a:extLst>
          </p:cNvPr>
          <p:cNvSpPr>
            <a:spLocks noChangeArrowheads="1"/>
          </p:cNvSpPr>
          <p:nvPr/>
        </p:nvSpPr>
        <p:spPr bwMode="auto">
          <a:xfrm>
            <a:off x="960672" y="2707842"/>
            <a:ext cx="15742367"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l-GR" altLang="lv-LV" sz="3600" dirty="0">
                <a:latin typeface="Calibri" panose="020F0502020204030204" pitchFamily="34" charset="0"/>
                <a:ea typeface="Calibri" panose="020F0502020204030204" pitchFamily="34" charset="0"/>
                <a:cs typeface="Calibri" panose="020F0502020204030204" pitchFamily="34" charset="0"/>
              </a:rPr>
              <a:t>Ως διεπιστημονική προσέγγιση, το STEM ωθεί τους μαθητές να εργαστούν σε διάφορους τομείς, που σημαίνει να ασχοληθούν με τις τέχνες και τις ανθρωπιστικές επιστήμες και οποιαδήποτε άλλον τομέα μέσω αυθεντικών και πραγματικών μαθησιακών εμπειριών.</a:t>
            </a:r>
            <a:endParaRPr kumimoji="0" lang="lv-LV" altLang="lv-LV" sz="1800" b="0" i="0" u="none" strike="noStrike" cap="none" normalizeH="0" baseline="0" dirty="0">
              <a:ln>
                <a:noFill/>
              </a:ln>
              <a:effectLst/>
              <a:latin typeface="Arial" panose="020B0604020202020204" pitchFamily="34" charset="0"/>
            </a:endParaRPr>
          </a:p>
        </p:txBody>
      </p:sp>
      <p:pic>
        <p:nvPicPr>
          <p:cNvPr id="5124" name="Picture 9">
            <a:extLst>
              <a:ext uri="{FF2B5EF4-FFF2-40B4-BE49-F238E27FC236}">
                <a16:creationId xmlns:a16="http://schemas.microsoft.com/office/drawing/2014/main" id="{3E924F74-2EF7-40B9-AA65-6C0E3B25FF1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79340" y="5645644"/>
            <a:ext cx="6683660" cy="443728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6">
            <a:extLst>
              <a:ext uri="{FF2B5EF4-FFF2-40B4-BE49-F238E27FC236}">
                <a16:creationId xmlns:a16="http://schemas.microsoft.com/office/drawing/2014/main" id="{DACB640D-B2D2-408F-8B07-57FBC61934BC}"/>
              </a:ext>
            </a:extLst>
          </p:cNvPr>
          <p:cNvSpPr>
            <a:spLocks noChangeArrowheads="1"/>
          </p:cNvSpPr>
          <p:nvPr/>
        </p:nvSpPr>
        <p:spPr bwMode="auto">
          <a:xfrm>
            <a:off x="945432" y="5270834"/>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v-LV"/>
          </a:p>
        </p:txBody>
      </p:sp>
      <p:sp>
        <p:nvSpPr>
          <p:cNvPr id="15" name="TextBox 14">
            <a:extLst>
              <a:ext uri="{FF2B5EF4-FFF2-40B4-BE49-F238E27FC236}">
                <a16:creationId xmlns:a16="http://schemas.microsoft.com/office/drawing/2014/main" id="{B832CE42-C8CF-4310-9D0C-643B5BC1959E}"/>
              </a:ext>
            </a:extLst>
          </p:cNvPr>
          <p:cNvSpPr txBox="1"/>
          <p:nvPr/>
        </p:nvSpPr>
        <p:spPr>
          <a:xfrm>
            <a:off x="9296400" y="6743700"/>
            <a:ext cx="4218847" cy="584775"/>
          </a:xfrm>
          <a:prstGeom prst="rect">
            <a:avLst/>
          </a:prstGeom>
          <a:noFill/>
        </p:spPr>
        <p:txBody>
          <a:bodyPr wrap="none" rtlCol="0">
            <a:spAutoFit/>
          </a:bodyPr>
          <a:lstStyle/>
          <a:p>
            <a:r>
              <a:rPr lang="el-GR" sz="3200" dirty="0">
                <a:latin typeface="-apple-system"/>
              </a:rPr>
              <a:t>Ελέφαντας μέσα σε Βόα</a:t>
            </a:r>
            <a:endParaRPr lang="lv-LV" sz="3200" dirty="0"/>
          </a:p>
        </p:txBody>
      </p:sp>
    </p:spTree>
    <p:custDataLst>
      <p:tags r:id="rId1"/>
    </p:custDataLst>
    <p:extLst>
      <p:ext uri="{BB962C8B-B14F-4D97-AF65-F5344CB8AC3E}">
        <p14:creationId xmlns:p14="http://schemas.microsoft.com/office/powerpoint/2010/main" val="3100767837"/>
      </p:ext>
    </p:extLst>
  </p:cSld>
  <p:clrMapOvr>
    <a:masterClrMapping/>
  </p:clrMapOvr>
  <mc:AlternateContent xmlns:mc="http://schemas.openxmlformats.org/markup-compatibility/2006" xmlns:p14="http://schemas.microsoft.com/office/powerpoint/2010/main">
    <mc:Choice Requires="p14">
      <p:transition spd="slow" p14:dur="2000" advTm="22771"/>
    </mc:Choice>
    <mc:Fallback xmlns="">
      <p:transition spd="slow" advTm="227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11"/>
                </p:tgtEl>
              </p:cMediaNode>
            </p:audio>
          </p:childTnLst>
        </p:cTn>
      </p:par>
    </p:tnLst>
    <p:bldLst>
      <p:bldP spid="10"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4"/>
          <a:srcRect r="39566" b="50009"/>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0" y="470960"/>
            <a:ext cx="18288000" cy="1924143"/>
            <a:chOff x="0" y="0"/>
            <a:chExt cx="14055693" cy="1478847"/>
          </a:xfrm>
        </p:grpSpPr>
        <p:sp>
          <p:nvSpPr>
            <p:cNvPr id="3" name="Freeform 3"/>
            <p:cNvSpPr/>
            <p:nvPr/>
          </p:nvSpPr>
          <p:spPr>
            <a:xfrm>
              <a:off x="304800" y="304800"/>
              <a:ext cx="13750892" cy="1174047"/>
            </a:xfrm>
            <a:custGeom>
              <a:avLst/>
              <a:gdLst/>
              <a:ahLst/>
              <a:cxnLst/>
              <a:rect l="l" t="t" r="r" b="b"/>
              <a:pathLst>
                <a:path w="13750892" h="1174047">
                  <a:moveTo>
                    <a:pt x="13750892" y="0"/>
                  </a:moveTo>
                  <a:lnTo>
                    <a:pt x="13750892" y="1174047"/>
                  </a:lnTo>
                  <a:lnTo>
                    <a:pt x="0" y="1174047"/>
                  </a:lnTo>
                  <a:lnTo>
                    <a:pt x="0" y="869247"/>
                  </a:lnTo>
                  <a:lnTo>
                    <a:pt x="13446092" y="869247"/>
                  </a:lnTo>
                  <a:lnTo>
                    <a:pt x="13446092" y="0"/>
                  </a:lnTo>
                  <a:close/>
                </a:path>
              </a:pathLst>
            </a:custGeom>
            <a:solidFill>
              <a:srgbClr val="224F9F"/>
            </a:solidFill>
          </p:spPr>
        </p:sp>
        <p:sp>
          <p:nvSpPr>
            <p:cNvPr id="4" name="Freeform 4"/>
            <p:cNvSpPr/>
            <p:nvPr/>
          </p:nvSpPr>
          <p:spPr>
            <a:xfrm>
              <a:off x="0" y="0"/>
              <a:ext cx="13750892" cy="1174047"/>
            </a:xfrm>
            <a:custGeom>
              <a:avLst/>
              <a:gdLst/>
              <a:ahLst/>
              <a:cxnLst/>
              <a:rect l="l" t="t" r="r" b="b"/>
              <a:pathLst>
                <a:path w="13750892" h="1174047">
                  <a:moveTo>
                    <a:pt x="0" y="0"/>
                  </a:moveTo>
                  <a:lnTo>
                    <a:pt x="13750892" y="0"/>
                  </a:lnTo>
                  <a:lnTo>
                    <a:pt x="13750892" y="1174047"/>
                  </a:lnTo>
                  <a:lnTo>
                    <a:pt x="0" y="1174047"/>
                  </a:lnTo>
                  <a:close/>
                </a:path>
              </a:pathLst>
            </a:custGeom>
            <a:solidFill>
              <a:srgbClr val="EEAE72"/>
            </a:solidFill>
          </p:spPr>
        </p:sp>
      </p:grpSp>
      <p:pic>
        <p:nvPicPr>
          <p:cNvPr id="6" name="Picture 6"/>
          <p:cNvPicPr>
            <a:picLocks noChangeAspect="1"/>
          </p:cNvPicPr>
          <p:nvPr/>
        </p:nvPicPr>
        <p:blipFill>
          <a:blip r:embed="rId5"/>
          <a:srcRect/>
          <a:stretch>
            <a:fillRect/>
          </a:stretch>
        </p:blipFill>
        <p:spPr>
          <a:xfrm>
            <a:off x="104523" y="576960"/>
            <a:ext cx="3349543" cy="1256079"/>
          </a:xfrm>
          <a:prstGeom prst="rect">
            <a:avLst/>
          </a:prstGeom>
        </p:spPr>
      </p:pic>
      <p:pic>
        <p:nvPicPr>
          <p:cNvPr id="7" name="Picture 7"/>
          <p:cNvPicPr>
            <a:picLocks noChangeAspect="1"/>
          </p:cNvPicPr>
          <p:nvPr/>
        </p:nvPicPr>
        <p:blipFill>
          <a:blip r:embed="rId6"/>
          <a:srcRect/>
          <a:stretch>
            <a:fillRect/>
          </a:stretch>
        </p:blipFill>
        <p:spPr>
          <a:xfrm>
            <a:off x="15786610" y="9122242"/>
            <a:ext cx="2375817" cy="955078"/>
          </a:xfrm>
          <a:prstGeom prst="rect">
            <a:avLst/>
          </a:prstGeom>
        </p:spPr>
      </p:pic>
      <p:sp>
        <p:nvSpPr>
          <p:cNvPr id="12" name="TextBox 12"/>
          <p:cNvSpPr txBox="1"/>
          <p:nvPr/>
        </p:nvSpPr>
        <p:spPr>
          <a:xfrm>
            <a:off x="2920118" y="1069966"/>
            <a:ext cx="13190883" cy="811530"/>
          </a:xfrm>
          <a:prstGeom prst="rect">
            <a:avLst/>
          </a:prstGeom>
        </p:spPr>
        <p:txBody>
          <a:bodyPr wrap="square" lIns="0" tIns="0" rIns="0" bIns="0" rtlCol="0" anchor="t">
            <a:spAutoFit/>
          </a:bodyPr>
          <a:lstStyle/>
          <a:p>
            <a:pPr marL="0" marR="0" lvl="0" indent="0" algn="ctr" defTabSz="914400" rtl="0" eaLnBrk="1" fontAlgn="auto" latinLnBrk="0" hangingPunct="1">
              <a:lnSpc>
                <a:spcPts val="6719"/>
              </a:lnSpc>
              <a:spcBef>
                <a:spcPts val="0"/>
              </a:spcBef>
              <a:spcAft>
                <a:spcPts val="0"/>
              </a:spcAft>
              <a:buClrTx/>
              <a:buSzTx/>
              <a:buFontTx/>
              <a:buNone/>
              <a:tabLst/>
              <a:defRPr/>
            </a:pPr>
            <a:r>
              <a:rPr kumimoji="0" lang="el-GR" sz="4800" b="1" i="0" u="none" strike="noStrike" kern="1200" cap="none" spc="0" normalizeH="0" baseline="0" noProof="0" dirty="0">
                <a:ln>
                  <a:noFill/>
                </a:ln>
                <a:solidFill>
                  <a:srgbClr val="000000"/>
                </a:solidFill>
                <a:effectLst/>
                <a:uLnTx/>
                <a:uFillTx/>
                <a:latin typeface="Open Sans Extra Bold"/>
                <a:ea typeface="+mn-ea"/>
                <a:cs typeface="+mn-cs"/>
              </a:rPr>
              <a:t>Το STEM ως διεπιστημονική προσέγγιση</a:t>
            </a:r>
            <a:endParaRPr kumimoji="0" lang="en-US" sz="4800" b="1" i="0" u="none" strike="noStrike" kern="1200" cap="none" spc="0" normalizeH="0" baseline="0" noProof="0" dirty="0">
              <a:ln>
                <a:noFill/>
              </a:ln>
              <a:solidFill>
                <a:srgbClr val="000000"/>
              </a:solidFill>
              <a:effectLst/>
              <a:uLnTx/>
              <a:uFillTx/>
              <a:latin typeface="Open Sans Extra Bold"/>
              <a:ea typeface="+mn-ea"/>
              <a:cs typeface="+mn-cs"/>
            </a:endParaRPr>
          </a:p>
        </p:txBody>
      </p:sp>
      <p:sp>
        <p:nvSpPr>
          <p:cNvPr id="13" name="TextBox 13"/>
          <p:cNvSpPr txBox="1"/>
          <p:nvPr/>
        </p:nvSpPr>
        <p:spPr>
          <a:xfrm>
            <a:off x="5446648" y="487241"/>
            <a:ext cx="7791280" cy="760593"/>
          </a:xfrm>
          <a:prstGeom prst="rect">
            <a:avLst/>
          </a:prstGeom>
        </p:spPr>
        <p:txBody>
          <a:bodyPr wrap="square" lIns="0" tIns="0" rIns="0" bIns="0" rtlCol="0" anchor="t">
            <a:spAutoFit/>
          </a:bodyPr>
          <a:lstStyle/>
          <a:p>
            <a:pPr marL="0" marR="0" lvl="0" indent="0" algn="ctr" defTabSz="914400" rtl="0" eaLnBrk="1" fontAlgn="auto" latinLnBrk="0" hangingPunct="1">
              <a:lnSpc>
                <a:spcPts val="6719"/>
              </a:lnSpc>
              <a:spcBef>
                <a:spcPts val="0"/>
              </a:spcBef>
              <a:spcAft>
                <a:spcPts val="0"/>
              </a:spcAft>
              <a:buClrTx/>
              <a:buSzTx/>
              <a:buFontTx/>
              <a:buNone/>
              <a:tabLst/>
              <a:defRPr/>
            </a:pPr>
            <a:r>
              <a:rPr kumimoji="0" lang="el-GR" sz="4000" b="1" i="0" u="none" strike="noStrike" kern="1200" cap="none" spc="0" normalizeH="0" baseline="0" noProof="0" dirty="0">
                <a:ln>
                  <a:noFill/>
                </a:ln>
                <a:solidFill>
                  <a:srgbClr val="224F9F"/>
                </a:solidFill>
                <a:effectLst/>
                <a:uLnTx/>
                <a:uFillTx/>
                <a:latin typeface="Open Sans Extra Bold"/>
                <a:ea typeface="+mn-ea"/>
                <a:cs typeface="+mn-cs"/>
              </a:rPr>
              <a:t>Ενότητα ηλεκτρονικής μάθησης</a:t>
            </a:r>
            <a:endParaRPr kumimoji="0" lang="en-US" sz="4000" b="1" i="0" u="none" strike="noStrike" kern="1200" cap="none" spc="0" normalizeH="0" baseline="0" noProof="0" dirty="0">
              <a:ln>
                <a:noFill/>
              </a:ln>
              <a:solidFill>
                <a:srgbClr val="224F9F"/>
              </a:solidFill>
              <a:effectLst/>
              <a:uLnTx/>
              <a:uFillTx/>
              <a:latin typeface="Open Sans Extra Bold"/>
              <a:ea typeface="+mn-ea"/>
              <a:cs typeface="+mn-cs"/>
            </a:endParaRPr>
          </a:p>
        </p:txBody>
      </p:sp>
      <p:sp>
        <p:nvSpPr>
          <p:cNvPr id="15" name="TextBox 14">
            <a:extLst>
              <a:ext uri="{FF2B5EF4-FFF2-40B4-BE49-F238E27FC236}">
                <a16:creationId xmlns:a16="http://schemas.microsoft.com/office/drawing/2014/main" id="{70D82D63-932F-4075-A66E-281475CF0306}"/>
              </a:ext>
            </a:extLst>
          </p:cNvPr>
          <p:cNvSpPr txBox="1"/>
          <p:nvPr/>
        </p:nvSpPr>
        <p:spPr>
          <a:xfrm>
            <a:off x="1047920" y="2791681"/>
            <a:ext cx="9144000" cy="5401159"/>
          </a:xfrm>
          <a:prstGeom prst="rect">
            <a:avLst/>
          </a:prstGeom>
          <a:noFill/>
        </p:spPr>
        <p:txBody>
          <a:bodyPr wrap="square">
            <a:spAutoFit/>
          </a:bodyPr>
          <a:lstStyle/>
          <a:p>
            <a:pPr>
              <a:lnSpc>
                <a:spcPct val="107000"/>
              </a:lnSpc>
              <a:spcAft>
                <a:spcPts val="800"/>
              </a:spcAft>
            </a:pPr>
            <a:r>
              <a:rPr lang="el-GR" sz="3600" dirty="0">
                <a:latin typeface="Kollektif Bold"/>
                <a:ea typeface="Calibri" panose="020F0502020204030204" pitchFamily="34" charset="0"/>
                <a:cs typeface="Calibri" panose="020F0502020204030204" pitchFamily="34" charset="0"/>
              </a:rPr>
              <a:t>Αρκετές ερευνητικές μελέτες δείχνουν ότι όταν οι μαθητές εισάγονται (νωρίς) στους κλάδους του STEM μέσα από ολοκληρωμένες μαθησιακές δραστηριότητες που επικεντρώνονται στα προβλήματα, είναι πιο πιθανό να παραμείνουν αφοσιωμένοι καθ' όλη τη διάρκεια της επίσημης εκπαίδευσης και να ακολουθήσουν επαγγελματικά έναν ή περισσότερους από αυτούς τους τομείς.</a:t>
            </a:r>
            <a:endParaRPr lang="lv-LV" sz="3200" dirty="0">
              <a:effectLst/>
              <a:latin typeface="Kollektif Bold"/>
              <a:ea typeface="Calibri" panose="020F0502020204030204" pitchFamily="34" charset="0"/>
              <a:cs typeface="Times New Roman" panose="02020603050405020304" pitchFamily="18" charset="0"/>
            </a:endParaRPr>
          </a:p>
        </p:txBody>
      </p:sp>
      <p:pic>
        <p:nvPicPr>
          <p:cNvPr id="17" name="Picture 16">
            <a:extLst>
              <a:ext uri="{FF2B5EF4-FFF2-40B4-BE49-F238E27FC236}">
                <a16:creationId xmlns:a16="http://schemas.microsoft.com/office/drawing/2014/main" id="{D84193FB-9146-4495-A7B3-3308EACC3E3A}"/>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11963399" y="3838574"/>
            <a:ext cx="4423351" cy="4887089"/>
          </a:xfrm>
          <a:prstGeom prst="rect">
            <a:avLst/>
          </a:prstGeom>
        </p:spPr>
      </p:pic>
      <p:sp>
        <p:nvSpPr>
          <p:cNvPr id="19" name="TextBox 18">
            <a:extLst>
              <a:ext uri="{FF2B5EF4-FFF2-40B4-BE49-F238E27FC236}">
                <a16:creationId xmlns:a16="http://schemas.microsoft.com/office/drawing/2014/main" id="{2C498A7F-35BC-483D-83EE-99DE5C16D045}"/>
              </a:ext>
            </a:extLst>
          </p:cNvPr>
          <p:cNvSpPr txBox="1"/>
          <p:nvPr/>
        </p:nvSpPr>
        <p:spPr>
          <a:xfrm>
            <a:off x="5715867" y="8826204"/>
            <a:ext cx="4807213" cy="461665"/>
          </a:xfrm>
          <a:prstGeom prst="rect">
            <a:avLst/>
          </a:prstGeom>
          <a:noFill/>
        </p:spPr>
        <p:txBody>
          <a:bodyPr wrap="none" rtlCol="0">
            <a:spAutoFit/>
          </a:bodyPr>
          <a:lstStyle/>
          <a:p>
            <a:r>
              <a:rPr lang="el-GR" sz="2400" b="1" dirty="0">
                <a:latin typeface="Kollektif Bold"/>
              </a:rPr>
              <a:t>Μόνο τα παιδιά ξέρουν τι ψάχνουν.</a:t>
            </a:r>
            <a:endParaRPr lang="lv-LV" sz="2400" dirty="0">
              <a:latin typeface="Kollektif Bold"/>
            </a:endParaRPr>
          </a:p>
        </p:txBody>
      </p:sp>
    </p:spTree>
    <p:custDataLst>
      <p:tags r:id="rId1"/>
    </p:custDataLst>
    <p:extLst>
      <p:ext uri="{BB962C8B-B14F-4D97-AF65-F5344CB8AC3E}">
        <p14:creationId xmlns:p14="http://schemas.microsoft.com/office/powerpoint/2010/main" val="3049836426"/>
      </p:ext>
    </p:extLst>
  </p:cSld>
  <p:clrMapOvr>
    <a:masterClrMapping/>
  </p:clrMapOvr>
  <mc:AlternateContent xmlns:mc="http://schemas.openxmlformats.org/markup-compatibility/2006" xmlns:p14="http://schemas.microsoft.com/office/powerpoint/2010/main">
    <mc:Choice Requires="p14">
      <p:transition spd="slow" p14:dur="2000" advTm="22771"/>
    </mc:Choice>
    <mc:Fallback xmlns="">
      <p:transition spd="slow" advTm="2277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6"/>
          <a:srcRect r="39566" b="50009"/>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0" y="470960"/>
            <a:ext cx="18288000" cy="1924143"/>
            <a:chOff x="0" y="0"/>
            <a:chExt cx="14055693" cy="1478847"/>
          </a:xfrm>
        </p:grpSpPr>
        <p:sp>
          <p:nvSpPr>
            <p:cNvPr id="3" name="Freeform 3"/>
            <p:cNvSpPr/>
            <p:nvPr/>
          </p:nvSpPr>
          <p:spPr>
            <a:xfrm>
              <a:off x="304800" y="304800"/>
              <a:ext cx="13750892" cy="1174047"/>
            </a:xfrm>
            <a:custGeom>
              <a:avLst/>
              <a:gdLst/>
              <a:ahLst/>
              <a:cxnLst/>
              <a:rect l="l" t="t" r="r" b="b"/>
              <a:pathLst>
                <a:path w="13750892" h="1174047">
                  <a:moveTo>
                    <a:pt x="13750892" y="0"/>
                  </a:moveTo>
                  <a:lnTo>
                    <a:pt x="13750892" y="1174047"/>
                  </a:lnTo>
                  <a:lnTo>
                    <a:pt x="0" y="1174047"/>
                  </a:lnTo>
                  <a:lnTo>
                    <a:pt x="0" y="869247"/>
                  </a:lnTo>
                  <a:lnTo>
                    <a:pt x="13446092" y="869247"/>
                  </a:lnTo>
                  <a:lnTo>
                    <a:pt x="13446092" y="0"/>
                  </a:lnTo>
                  <a:close/>
                </a:path>
              </a:pathLst>
            </a:custGeom>
            <a:solidFill>
              <a:srgbClr val="224F9F"/>
            </a:solidFill>
          </p:spPr>
        </p:sp>
        <p:sp>
          <p:nvSpPr>
            <p:cNvPr id="4" name="Freeform 4"/>
            <p:cNvSpPr/>
            <p:nvPr/>
          </p:nvSpPr>
          <p:spPr>
            <a:xfrm>
              <a:off x="0" y="0"/>
              <a:ext cx="13750892" cy="1174047"/>
            </a:xfrm>
            <a:custGeom>
              <a:avLst/>
              <a:gdLst/>
              <a:ahLst/>
              <a:cxnLst/>
              <a:rect l="l" t="t" r="r" b="b"/>
              <a:pathLst>
                <a:path w="13750892" h="1174047">
                  <a:moveTo>
                    <a:pt x="0" y="0"/>
                  </a:moveTo>
                  <a:lnTo>
                    <a:pt x="13750892" y="0"/>
                  </a:lnTo>
                  <a:lnTo>
                    <a:pt x="13750892" y="1174047"/>
                  </a:lnTo>
                  <a:lnTo>
                    <a:pt x="0" y="1174047"/>
                  </a:lnTo>
                  <a:close/>
                </a:path>
              </a:pathLst>
            </a:custGeom>
            <a:solidFill>
              <a:srgbClr val="EEAE72"/>
            </a:solidFill>
          </p:spPr>
        </p:sp>
      </p:grpSp>
      <p:sp>
        <p:nvSpPr>
          <p:cNvPr id="5" name="TextBox 5"/>
          <p:cNvSpPr txBox="1"/>
          <p:nvPr/>
        </p:nvSpPr>
        <p:spPr>
          <a:xfrm>
            <a:off x="396579" y="2691124"/>
            <a:ext cx="17129422" cy="2016899"/>
          </a:xfrm>
          <a:prstGeom prst="rect">
            <a:avLst/>
          </a:prstGeom>
        </p:spPr>
        <p:txBody>
          <a:bodyPr wrap="square" lIns="0" tIns="0" rIns="0" bIns="0" rtlCol="0" anchor="t">
            <a:spAutoFit/>
          </a:bodyPr>
          <a:lstStyle/>
          <a:p>
            <a:pPr>
              <a:lnSpc>
                <a:spcPts val="5439"/>
              </a:lnSpc>
            </a:pPr>
            <a:r>
              <a:rPr lang="el-GR" sz="3400" dirty="0">
                <a:solidFill>
                  <a:srgbClr val="000000"/>
                </a:solidFill>
                <a:latin typeface="Kollektif Bold"/>
              </a:rPr>
              <a:t>Έχετε αναγνωρίσει τα σχέδια και τα αποσπάσματα; Παραδόξως ο Μικρός Πρίγκιπας του </a:t>
            </a:r>
            <a:r>
              <a:rPr lang="el-GR" sz="3400" dirty="0" err="1">
                <a:solidFill>
                  <a:srgbClr val="000000"/>
                </a:solidFill>
                <a:latin typeface="Kollektif Bold"/>
              </a:rPr>
              <a:t>Antoine</a:t>
            </a:r>
            <a:r>
              <a:rPr lang="el-GR" sz="3400" dirty="0">
                <a:solidFill>
                  <a:srgbClr val="000000"/>
                </a:solidFill>
                <a:latin typeface="Kollektif Bold"/>
              </a:rPr>
              <a:t> de </a:t>
            </a:r>
            <a:r>
              <a:rPr lang="el-GR" sz="3400" dirty="0" err="1">
                <a:solidFill>
                  <a:srgbClr val="000000"/>
                </a:solidFill>
                <a:latin typeface="Kollektif Bold"/>
              </a:rPr>
              <a:t>Saint</a:t>
            </a:r>
            <a:r>
              <a:rPr lang="el-GR" sz="3400" dirty="0">
                <a:solidFill>
                  <a:srgbClr val="000000"/>
                </a:solidFill>
                <a:latin typeface="Kollektif Bold"/>
              </a:rPr>
              <a:t> − </a:t>
            </a:r>
            <a:r>
              <a:rPr lang="el-GR" sz="3400" dirty="0" err="1">
                <a:solidFill>
                  <a:srgbClr val="000000"/>
                </a:solidFill>
                <a:latin typeface="Kollektif Bold"/>
              </a:rPr>
              <a:t>Exupery</a:t>
            </a:r>
            <a:r>
              <a:rPr lang="el-GR" sz="3400" dirty="0">
                <a:solidFill>
                  <a:srgbClr val="000000"/>
                </a:solidFill>
                <a:latin typeface="Kollektif Bold"/>
              </a:rPr>
              <a:t> θα μπορούσε να είναι σύμβολο ενός διεπιστημονικού λογοτεχνικού έργου STEM και Τέχνης για παιδιά και ενήλικες.</a:t>
            </a:r>
            <a:endParaRPr lang="en-US" sz="3400" dirty="0">
              <a:solidFill>
                <a:srgbClr val="000000"/>
              </a:solidFill>
              <a:latin typeface="Kollektif Bold"/>
            </a:endParaRPr>
          </a:p>
        </p:txBody>
      </p:sp>
      <p:pic>
        <p:nvPicPr>
          <p:cNvPr id="6" name="Picture 6"/>
          <p:cNvPicPr>
            <a:picLocks noChangeAspect="1"/>
          </p:cNvPicPr>
          <p:nvPr/>
        </p:nvPicPr>
        <p:blipFill>
          <a:blip r:embed="rId7"/>
          <a:srcRect/>
          <a:stretch>
            <a:fillRect/>
          </a:stretch>
        </p:blipFill>
        <p:spPr>
          <a:xfrm>
            <a:off x="104523" y="576960"/>
            <a:ext cx="3349543" cy="1256079"/>
          </a:xfrm>
          <a:prstGeom prst="rect">
            <a:avLst/>
          </a:prstGeom>
        </p:spPr>
      </p:pic>
      <p:pic>
        <p:nvPicPr>
          <p:cNvPr id="7" name="Picture 7"/>
          <p:cNvPicPr>
            <a:picLocks noChangeAspect="1"/>
          </p:cNvPicPr>
          <p:nvPr/>
        </p:nvPicPr>
        <p:blipFill>
          <a:blip r:embed="rId8"/>
          <a:srcRect/>
          <a:stretch>
            <a:fillRect/>
          </a:stretch>
        </p:blipFill>
        <p:spPr>
          <a:xfrm>
            <a:off x="15786610" y="9122242"/>
            <a:ext cx="2375817" cy="955078"/>
          </a:xfrm>
          <a:prstGeom prst="rect">
            <a:avLst/>
          </a:prstGeom>
        </p:spPr>
      </p:pic>
      <p:sp>
        <p:nvSpPr>
          <p:cNvPr id="12" name="TextBox 12"/>
          <p:cNvSpPr txBox="1"/>
          <p:nvPr/>
        </p:nvSpPr>
        <p:spPr>
          <a:xfrm>
            <a:off x="3003121" y="1045618"/>
            <a:ext cx="13190883" cy="811530"/>
          </a:xfrm>
          <a:prstGeom prst="rect">
            <a:avLst/>
          </a:prstGeom>
        </p:spPr>
        <p:txBody>
          <a:bodyPr wrap="square" lIns="0" tIns="0" rIns="0" bIns="0" rtlCol="0" anchor="t">
            <a:spAutoFit/>
          </a:bodyPr>
          <a:lstStyle/>
          <a:p>
            <a:pPr marL="0" marR="0" lvl="0" indent="0" algn="ctr" defTabSz="914400" rtl="0" eaLnBrk="1" fontAlgn="auto" latinLnBrk="0" hangingPunct="1">
              <a:lnSpc>
                <a:spcPts val="6719"/>
              </a:lnSpc>
              <a:spcBef>
                <a:spcPts val="0"/>
              </a:spcBef>
              <a:spcAft>
                <a:spcPts val="0"/>
              </a:spcAft>
              <a:buClrTx/>
              <a:buSzTx/>
              <a:buFontTx/>
              <a:buNone/>
              <a:tabLst/>
              <a:defRPr/>
            </a:pPr>
            <a:r>
              <a:rPr kumimoji="0" lang="el-GR" sz="4800" b="1" i="0" u="none" strike="noStrike" kern="1200" cap="none" spc="0" normalizeH="0" baseline="0" noProof="0" dirty="0">
                <a:ln>
                  <a:noFill/>
                </a:ln>
                <a:solidFill>
                  <a:srgbClr val="000000"/>
                </a:solidFill>
                <a:effectLst/>
                <a:uLnTx/>
                <a:uFillTx/>
                <a:latin typeface="Open Sans Extra Bold"/>
                <a:ea typeface="+mn-ea"/>
                <a:cs typeface="+mn-cs"/>
              </a:rPr>
              <a:t>Το STEM ως διεπιστημονική προσέγγιση</a:t>
            </a:r>
            <a:endParaRPr kumimoji="0" lang="en-US" sz="4800" b="1" i="0" u="none" strike="noStrike" kern="1200" cap="none" spc="0" normalizeH="0" baseline="0" noProof="0" dirty="0">
              <a:ln>
                <a:noFill/>
              </a:ln>
              <a:solidFill>
                <a:srgbClr val="000000"/>
              </a:solidFill>
              <a:effectLst/>
              <a:uLnTx/>
              <a:uFillTx/>
              <a:latin typeface="Open Sans Extra Bold"/>
              <a:ea typeface="+mn-ea"/>
              <a:cs typeface="+mn-cs"/>
            </a:endParaRPr>
          </a:p>
        </p:txBody>
      </p:sp>
      <p:sp>
        <p:nvSpPr>
          <p:cNvPr id="13" name="TextBox 13"/>
          <p:cNvSpPr txBox="1"/>
          <p:nvPr/>
        </p:nvSpPr>
        <p:spPr>
          <a:xfrm>
            <a:off x="5619920" y="318560"/>
            <a:ext cx="7867480" cy="760593"/>
          </a:xfrm>
          <a:prstGeom prst="rect">
            <a:avLst/>
          </a:prstGeom>
        </p:spPr>
        <p:txBody>
          <a:bodyPr wrap="square" lIns="0" tIns="0" rIns="0" bIns="0" rtlCol="0" anchor="t">
            <a:spAutoFit/>
          </a:bodyPr>
          <a:lstStyle/>
          <a:p>
            <a:pPr marL="0" marR="0" lvl="0" indent="0" algn="ctr" defTabSz="914400" rtl="0" eaLnBrk="1" fontAlgn="auto" latinLnBrk="0" hangingPunct="1">
              <a:lnSpc>
                <a:spcPts val="6719"/>
              </a:lnSpc>
              <a:spcBef>
                <a:spcPts val="0"/>
              </a:spcBef>
              <a:spcAft>
                <a:spcPts val="0"/>
              </a:spcAft>
              <a:buClrTx/>
              <a:buSzTx/>
              <a:buFontTx/>
              <a:buNone/>
              <a:tabLst/>
              <a:defRPr/>
            </a:pPr>
            <a:r>
              <a:rPr kumimoji="0" lang="el-GR" sz="4000" b="1" i="0" u="none" strike="noStrike" kern="1200" cap="none" spc="0" normalizeH="0" baseline="0" noProof="0" dirty="0">
                <a:ln>
                  <a:noFill/>
                </a:ln>
                <a:solidFill>
                  <a:srgbClr val="224F9F"/>
                </a:solidFill>
                <a:effectLst/>
                <a:uLnTx/>
                <a:uFillTx/>
                <a:latin typeface="Open Sans Extra Bold"/>
                <a:ea typeface="+mn-ea"/>
                <a:cs typeface="+mn-cs"/>
              </a:rPr>
              <a:t>Ενότητα ηλεκτρονικής μάθησης</a:t>
            </a:r>
            <a:endParaRPr kumimoji="0" lang="en-US" sz="4000" b="1" i="0" u="none" strike="noStrike" kern="1200" cap="none" spc="0" normalizeH="0" baseline="0" noProof="0" dirty="0">
              <a:ln>
                <a:noFill/>
              </a:ln>
              <a:solidFill>
                <a:srgbClr val="224F9F"/>
              </a:solidFill>
              <a:effectLst/>
              <a:uLnTx/>
              <a:uFillTx/>
              <a:latin typeface="Open Sans Extra Bold"/>
              <a:ea typeface="+mn-ea"/>
              <a:cs typeface="+mn-cs"/>
            </a:endParaRPr>
          </a:p>
        </p:txBody>
      </p:sp>
      <p:pic>
        <p:nvPicPr>
          <p:cNvPr id="11" name="Audio 10">
            <a:hlinkClick r:id="" action="ppaction://media"/>
            <a:extLst>
              <a:ext uri="{FF2B5EF4-FFF2-40B4-BE49-F238E27FC236}">
                <a16:creationId xmlns:a16="http://schemas.microsoft.com/office/drawing/2014/main" id="{5E165BB6-70FE-4A98-B79B-47519843A453}"/>
              </a:ext>
            </a:extLst>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17526000" y="9525000"/>
            <a:ext cx="609600" cy="609600"/>
          </a:xfrm>
          <a:prstGeom prst="rect">
            <a:avLst/>
          </a:prstGeom>
        </p:spPr>
      </p:pic>
      <p:sp>
        <p:nvSpPr>
          <p:cNvPr id="9" name="TextBox 8">
            <a:extLst>
              <a:ext uri="{FF2B5EF4-FFF2-40B4-BE49-F238E27FC236}">
                <a16:creationId xmlns:a16="http://schemas.microsoft.com/office/drawing/2014/main" id="{8D17A071-0285-4440-8E06-A80C94A1ADCE}"/>
              </a:ext>
            </a:extLst>
          </p:cNvPr>
          <p:cNvSpPr txBox="1"/>
          <p:nvPr/>
        </p:nvSpPr>
        <p:spPr>
          <a:xfrm>
            <a:off x="137181" y="5878124"/>
            <a:ext cx="9461382" cy="2246769"/>
          </a:xfrm>
          <a:prstGeom prst="rect">
            <a:avLst/>
          </a:prstGeom>
          <a:noFill/>
        </p:spPr>
        <p:txBody>
          <a:bodyPr wrap="square" rtlCol="0">
            <a:spAutoFit/>
          </a:bodyPr>
          <a:lstStyle/>
          <a:p>
            <a:r>
              <a:rPr lang="el-GR" sz="2800" dirty="0">
                <a:latin typeface="Kollektif Bold"/>
              </a:rPr>
              <a:t>Τα πρόβατα που είναι κρυμμένα στο κουτί μπορεί να είναι ακόμα ένα καλύτερο παράδειγμα αντισυμβατικής σκέψης που βασίζεται στη φαντασία, τη δημιουργικότητα και την κριτική σκέψη χρησιμοποιώντας ταυτόχρονα γνώσεις από προηγούμενη μάθηση και εμπειρία.</a:t>
            </a:r>
            <a:endParaRPr lang="lv-LV" sz="2800" dirty="0">
              <a:latin typeface="Kollektif Bold"/>
            </a:endParaRPr>
          </a:p>
        </p:txBody>
      </p:sp>
      <p:pic>
        <p:nvPicPr>
          <p:cNvPr id="10" name="Picture 1" descr="How the Little Prince talks about product design | by Julia Tsoi | UX  Collective">
            <a:extLst>
              <a:ext uri="{FF2B5EF4-FFF2-40B4-BE49-F238E27FC236}">
                <a16:creationId xmlns:a16="http://schemas.microsoft.com/office/drawing/2014/main" id="{C7ACB02F-2EDB-4421-B55D-3D68494602A5}"/>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9598563" y="4708023"/>
            <a:ext cx="8292857" cy="4279195"/>
          </a:xfrm>
          <a:prstGeom prst="rect">
            <a:avLst/>
          </a:prstGeom>
          <a:noFill/>
          <a:ln>
            <a:noFill/>
          </a:ln>
        </p:spPr>
      </p:pic>
    </p:spTree>
    <p:custDataLst>
      <p:tags r:id="rId1"/>
    </p:custDataLst>
    <p:extLst>
      <p:ext uri="{BB962C8B-B14F-4D97-AF65-F5344CB8AC3E}">
        <p14:creationId xmlns:p14="http://schemas.microsoft.com/office/powerpoint/2010/main" val="3337848300"/>
      </p:ext>
    </p:extLst>
  </p:cSld>
  <p:clrMapOvr>
    <a:masterClrMapping/>
  </p:clrMapOvr>
  <mc:AlternateContent xmlns:mc="http://schemas.openxmlformats.org/markup-compatibility/2006" xmlns:p14="http://schemas.microsoft.com/office/powerpoint/2010/main">
    <mc:Choice Requires="p14">
      <p:transition spd="slow" p14:dur="2000" advTm="22771"/>
    </mc:Choice>
    <mc:Fallback xmlns="">
      <p:transition spd="slow" advTm="227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11"/>
                </p:tgtEl>
              </p:cMediaNode>
            </p:audio>
          </p:childTnLst>
        </p:cTn>
      </p:par>
    </p:tnLst>
    <p:bldLst>
      <p:bldP spid="5"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6"/>
          <a:srcRect r="39566" b="50009"/>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0" y="470960"/>
            <a:ext cx="18288000" cy="1924143"/>
            <a:chOff x="0" y="0"/>
            <a:chExt cx="14055693" cy="1478847"/>
          </a:xfrm>
        </p:grpSpPr>
        <p:sp>
          <p:nvSpPr>
            <p:cNvPr id="3" name="Freeform 3"/>
            <p:cNvSpPr/>
            <p:nvPr/>
          </p:nvSpPr>
          <p:spPr>
            <a:xfrm>
              <a:off x="304800" y="304800"/>
              <a:ext cx="13750892" cy="1174047"/>
            </a:xfrm>
            <a:custGeom>
              <a:avLst/>
              <a:gdLst/>
              <a:ahLst/>
              <a:cxnLst/>
              <a:rect l="l" t="t" r="r" b="b"/>
              <a:pathLst>
                <a:path w="13750892" h="1174047">
                  <a:moveTo>
                    <a:pt x="13750892" y="0"/>
                  </a:moveTo>
                  <a:lnTo>
                    <a:pt x="13750892" y="1174047"/>
                  </a:lnTo>
                  <a:lnTo>
                    <a:pt x="0" y="1174047"/>
                  </a:lnTo>
                  <a:lnTo>
                    <a:pt x="0" y="869247"/>
                  </a:lnTo>
                  <a:lnTo>
                    <a:pt x="13446092" y="869247"/>
                  </a:lnTo>
                  <a:lnTo>
                    <a:pt x="13446092" y="0"/>
                  </a:lnTo>
                  <a:close/>
                </a:path>
              </a:pathLst>
            </a:custGeom>
            <a:solidFill>
              <a:srgbClr val="224F9F"/>
            </a:solidFill>
          </p:spPr>
        </p:sp>
        <p:sp>
          <p:nvSpPr>
            <p:cNvPr id="4" name="Freeform 4"/>
            <p:cNvSpPr/>
            <p:nvPr/>
          </p:nvSpPr>
          <p:spPr>
            <a:xfrm>
              <a:off x="0" y="0"/>
              <a:ext cx="13750892" cy="1174047"/>
            </a:xfrm>
            <a:custGeom>
              <a:avLst/>
              <a:gdLst/>
              <a:ahLst/>
              <a:cxnLst/>
              <a:rect l="l" t="t" r="r" b="b"/>
              <a:pathLst>
                <a:path w="13750892" h="1174047">
                  <a:moveTo>
                    <a:pt x="0" y="0"/>
                  </a:moveTo>
                  <a:lnTo>
                    <a:pt x="13750892" y="0"/>
                  </a:lnTo>
                  <a:lnTo>
                    <a:pt x="13750892" y="1174047"/>
                  </a:lnTo>
                  <a:lnTo>
                    <a:pt x="0" y="1174047"/>
                  </a:lnTo>
                  <a:close/>
                </a:path>
              </a:pathLst>
            </a:custGeom>
            <a:solidFill>
              <a:srgbClr val="EEAE72"/>
            </a:solidFill>
          </p:spPr>
        </p:sp>
      </p:grpSp>
      <p:sp>
        <p:nvSpPr>
          <p:cNvPr id="5" name="TextBox 5"/>
          <p:cNvSpPr txBox="1"/>
          <p:nvPr/>
        </p:nvSpPr>
        <p:spPr>
          <a:xfrm>
            <a:off x="3433379" y="2309988"/>
            <a:ext cx="14729048" cy="4782720"/>
          </a:xfrm>
          <a:prstGeom prst="rect">
            <a:avLst/>
          </a:prstGeom>
        </p:spPr>
        <p:txBody>
          <a:bodyPr wrap="square" lIns="0" tIns="0" rIns="0" bIns="0" rtlCol="0" anchor="t">
            <a:spAutoFit/>
          </a:bodyPr>
          <a:lstStyle/>
          <a:p>
            <a:pPr>
              <a:lnSpc>
                <a:spcPts val="5439"/>
              </a:lnSpc>
            </a:pPr>
            <a:r>
              <a:rPr lang="el-GR" sz="3200" dirty="0">
                <a:solidFill>
                  <a:srgbClr val="000000"/>
                </a:solidFill>
                <a:latin typeface="Kollektif Bold"/>
              </a:rPr>
              <a:t>Ο Μικρός Πρίγκιπας με το περίεργο μυαλό του, που ασχολείται με τη Βιολογία, τη Γεωγραφία, τη Φυσική, τα Μαθηματικά, τις Κοινωνικές Επιστήμες, τη Μηχανική και το Σχεδιασμό και άλλα θέματα, μας παρουσιάζει και μας δείχνει μια διεπιστημονική προσέγγιση στη μάθηση και την ανάπτυξη. Επιπλέον, σύμφωνα με τον </a:t>
            </a:r>
            <a:r>
              <a:rPr lang="el-GR" sz="3200" dirty="0" err="1">
                <a:solidFill>
                  <a:srgbClr val="000000"/>
                </a:solidFill>
                <a:latin typeface="Kollektif Bold"/>
              </a:rPr>
              <a:t>Sain</a:t>
            </a:r>
            <a:r>
              <a:rPr lang="en-US" sz="3200" dirty="0">
                <a:solidFill>
                  <a:srgbClr val="000000"/>
                </a:solidFill>
                <a:latin typeface="Kollektif Bold"/>
              </a:rPr>
              <a:t>t –</a:t>
            </a:r>
            <a:r>
              <a:rPr lang="el-GR" sz="3200" dirty="0">
                <a:solidFill>
                  <a:srgbClr val="000000"/>
                </a:solidFill>
                <a:latin typeface="Kollektif Bold"/>
              </a:rPr>
              <a:t> </a:t>
            </a:r>
            <a:r>
              <a:rPr lang="el-GR" sz="3200" dirty="0" err="1">
                <a:solidFill>
                  <a:srgbClr val="000000"/>
                </a:solidFill>
                <a:latin typeface="Kollektif Bold"/>
              </a:rPr>
              <a:t>Exupery</a:t>
            </a:r>
            <a:r>
              <a:rPr lang="el-GR" sz="3200" dirty="0">
                <a:solidFill>
                  <a:srgbClr val="000000"/>
                </a:solidFill>
                <a:latin typeface="Kollektif Bold"/>
              </a:rPr>
              <a:t>, το βιβλίο «είναι σχεδιασμένο για να το δεις με την καρδιά και όχι με τα μάτια». Συνεπώς, ο Μικρός Πρίγκιπας αποκαλύπτει ένα σύνολο από εγκάρσιες δεξιότητες για υγιή και πλούσια ευημερία.</a:t>
            </a:r>
            <a:endParaRPr lang="en-US" sz="3200" dirty="0">
              <a:solidFill>
                <a:srgbClr val="000000"/>
              </a:solidFill>
              <a:latin typeface="Kollektif Bold"/>
            </a:endParaRPr>
          </a:p>
        </p:txBody>
      </p:sp>
      <p:pic>
        <p:nvPicPr>
          <p:cNvPr id="6" name="Picture 6"/>
          <p:cNvPicPr>
            <a:picLocks noChangeAspect="1"/>
          </p:cNvPicPr>
          <p:nvPr/>
        </p:nvPicPr>
        <p:blipFill>
          <a:blip r:embed="rId7"/>
          <a:srcRect/>
          <a:stretch>
            <a:fillRect/>
          </a:stretch>
        </p:blipFill>
        <p:spPr>
          <a:xfrm>
            <a:off x="104523" y="576960"/>
            <a:ext cx="3349543" cy="1256079"/>
          </a:xfrm>
          <a:prstGeom prst="rect">
            <a:avLst/>
          </a:prstGeom>
        </p:spPr>
      </p:pic>
      <p:pic>
        <p:nvPicPr>
          <p:cNvPr id="7" name="Picture 7"/>
          <p:cNvPicPr>
            <a:picLocks noChangeAspect="1"/>
          </p:cNvPicPr>
          <p:nvPr/>
        </p:nvPicPr>
        <p:blipFill>
          <a:blip r:embed="rId8"/>
          <a:srcRect/>
          <a:stretch>
            <a:fillRect/>
          </a:stretch>
        </p:blipFill>
        <p:spPr>
          <a:xfrm>
            <a:off x="15786610" y="9122242"/>
            <a:ext cx="2375817" cy="955078"/>
          </a:xfrm>
          <a:prstGeom prst="rect">
            <a:avLst/>
          </a:prstGeom>
        </p:spPr>
      </p:pic>
      <p:sp>
        <p:nvSpPr>
          <p:cNvPr id="12" name="TextBox 12"/>
          <p:cNvSpPr txBox="1"/>
          <p:nvPr/>
        </p:nvSpPr>
        <p:spPr>
          <a:xfrm>
            <a:off x="2746846" y="1051939"/>
            <a:ext cx="13190883" cy="811530"/>
          </a:xfrm>
          <a:prstGeom prst="rect">
            <a:avLst/>
          </a:prstGeom>
        </p:spPr>
        <p:txBody>
          <a:bodyPr wrap="square" lIns="0" tIns="0" rIns="0" bIns="0" rtlCol="0" anchor="t">
            <a:spAutoFit/>
          </a:bodyPr>
          <a:lstStyle/>
          <a:p>
            <a:pPr marL="0" marR="0" lvl="0" indent="0" algn="ctr" defTabSz="914400" rtl="0" eaLnBrk="1" fontAlgn="auto" latinLnBrk="0" hangingPunct="1">
              <a:lnSpc>
                <a:spcPts val="6719"/>
              </a:lnSpc>
              <a:spcBef>
                <a:spcPts val="0"/>
              </a:spcBef>
              <a:spcAft>
                <a:spcPts val="0"/>
              </a:spcAft>
              <a:buClrTx/>
              <a:buSzTx/>
              <a:buFontTx/>
              <a:buNone/>
              <a:tabLst/>
              <a:defRPr/>
            </a:pPr>
            <a:r>
              <a:rPr kumimoji="0" lang="el-GR" sz="4800" b="1" i="0" u="none" strike="noStrike" kern="1200" cap="none" spc="0" normalizeH="0" baseline="0" noProof="0" dirty="0">
                <a:ln>
                  <a:noFill/>
                </a:ln>
                <a:solidFill>
                  <a:srgbClr val="000000"/>
                </a:solidFill>
                <a:effectLst/>
                <a:uLnTx/>
                <a:uFillTx/>
                <a:latin typeface="Open Sans Extra Bold"/>
                <a:ea typeface="+mn-ea"/>
                <a:cs typeface="+mn-cs"/>
              </a:rPr>
              <a:t>Το STEM ως διεπιστημονική προσέγγιση</a:t>
            </a:r>
            <a:endParaRPr kumimoji="0" lang="en-US" sz="4800" b="1" i="0" u="none" strike="noStrike" kern="1200" cap="none" spc="0" normalizeH="0" baseline="0" noProof="0" dirty="0">
              <a:ln>
                <a:noFill/>
              </a:ln>
              <a:solidFill>
                <a:srgbClr val="000000"/>
              </a:solidFill>
              <a:effectLst/>
              <a:uLnTx/>
              <a:uFillTx/>
              <a:latin typeface="Open Sans Extra Bold"/>
              <a:ea typeface="+mn-ea"/>
              <a:cs typeface="+mn-cs"/>
            </a:endParaRPr>
          </a:p>
        </p:txBody>
      </p:sp>
      <p:sp>
        <p:nvSpPr>
          <p:cNvPr id="13" name="TextBox 13"/>
          <p:cNvSpPr txBox="1"/>
          <p:nvPr/>
        </p:nvSpPr>
        <p:spPr>
          <a:xfrm>
            <a:off x="5619920" y="318560"/>
            <a:ext cx="8096080" cy="760593"/>
          </a:xfrm>
          <a:prstGeom prst="rect">
            <a:avLst/>
          </a:prstGeom>
        </p:spPr>
        <p:txBody>
          <a:bodyPr wrap="square" lIns="0" tIns="0" rIns="0" bIns="0" rtlCol="0" anchor="t">
            <a:spAutoFit/>
          </a:bodyPr>
          <a:lstStyle/>
          <a:p>
            <a:pPr marL="0" marR="0" lvl="0" indent="0" algn="ctr" defTabSz="914400" rtl="0" eaLnBrk="1" fontAlgn="auto" latinLnBrk="0" hangingPunct="1">
              <a:lnSpc>
                <a:spcPts val="6719"/>
              </a:lnSpc>
              <a:spcBef>
                <a:spcPts val="0"/>
              </a:spcBef>
              <a:spcAft>
                <a:spcPts val="0"/>
              </a:spcAft>
              <a:buClrTx/>
              <a:buSzTx/>
              <a:buFontTx/>
              <a:buNone/>
              <a:tabLst/>
              <a:defRPr/>
            </a:pPr>
            <a:r>
              <a:rPr kumimoji="0" lang="el-GR" sz="4000" b="1" i="0" u="none" strike="noStrike" kern="1200" cap="none" spc="0" normalizeH="0" baseline="0" noProof="0" dirty="0">
                <a:ln>
                  <a:noFill/>
                </a:ln>
                <a:solidFill>
                  <a:srgbClr val="224F9F"/>
                </a:solidFill>
                <a:effectLst/>
                <a:uLnTx/>
                <a:uFillTx/>
                <a:latin typeface="Open Sans Extra Bold"/>
                <a:ea typeface="+mn-ea"/>
                <a:cs typeface="+mn-cs"/>
              </a:rPr>
              <a:t>Ενότητα ηλεκτρονικής μάθησης</a:t>
            </a:r>
            <a:endParaRPr kumimoji="0" lang="en-US" sz="4000" b="1" i="0" u="none" strike="noStrike" kern="1200" cap="none" spc="0" normalizeH="0" baseline="0" noProof="0" dirty="0">
              <a:ln>
                <a:noFill/>
              </a:ln>
              <a:solidFill>
                <a:srgbClr val="224F9F"/>
              </a:solidFill>
              <a:effectLst/>
              <a:uLnTx/>
              <a:uFillTx/>
              <a:latin typeface="Open Sans Extra Bold"/>
              <a:ea typeface="+mn-ea"/>
              <a:cs typeface="+mn-cs"/>
            </a:endParaRPr>
          </a:p>
        </p:txBody>
      </p:sp>
      <p:pic>
        <p:nvPicPr>
          <p:cNvPr id="11" name="Audio 10">
            <a:hlinkClick r:id="" action="ppaction://media"/>
            <a:extLst>
              <a:ext uri="{FF2B5EF4-FFF2-40B4-BE49-F238E27FC236}">
                <a16:creationId xmlns:a16="http://schemas.microsoft.com/office/drawing/2014/main" id="{5E165BB6-70FE-4A98-B79B-47519843A453}"/>
              </a:ext>
            </a:extLst>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17526000" y="9525000"/>
            <a:ext cx="609600" cy="609600"/>
          </a:xfrm>
          <a:prstGeom prst="rect">
            <a:avLst/>
          </a:prstGeom>
        </p:spPr>
      </p:pic>
      <p:pic>
        <p:nvPicPr>
          <p:cNvPr id="9" name="Picture 8">
            <a:extLst>
              <a:ext uri="{FF2B5EF4-FFF2-40B4-BE49-F238E27FC236}">
                <a16:creationId xmlns:a16="http://schemas.microsoft.com/office/drawing/2014/main" id="{C16C2557-54F8-456B-A721-8ED56E90E47D}"/>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12866569" y="6581775"/>
            <a:ext cx="2809875" cy="3552825"/>
          </a:xfrm>
          <a:prstGeom prst="rect">
            <a:avLst/>
          </a:prstGeom>
        </p:spPr>
      </p:pic>
      <p:sp>
        <p:nvSpPr>
          <p:cNvPr id="10" name="TextBox 9">
            <a:extLst>
              <a:ext uri="{FF2B5EF4-FFF2-40B4-BE49-F238E27FC236}">
                <a16:creationId xmlns:a16="http://schemas.microsoft.com/office/drawing/2014/main" id="{C1E4FBDA-5F6A-48D0-AA82-D61F3F7F994D}"/>
              </a:ext>
            </a:extLst>
          </p:cNvPr>
          <p:cNvSpPr txBox="1"/>
          <p:nvPr/>
        </p:nvSpPr>
        <p:spPr>
          <a:xfrm>
            <a:off x="11844440" y="10077320"/>
            <a:ext cx="2809875" cy="369332"/>
          </a:xfrm>
          <a:prstGeom prst="rect">
            <a:avLst/>
          </a:prstGeom>
          <a:noFill/>
        </p:spPr>
        <p:txBody>
          <a:bodyPr wrap="square" rtlCol="0">
            <a:spAutoFit/>
          </a:bodyPr>
          <a:lstStyle/>
          <a:p>
            <a:r>
              <a:rPr lang="lv-LV" sz="900">
                <a:hlinkClick r:id="rId11" tooltip="http://jojojon.blogspot.com/2011/04/le-petit-prince.html"/>
              </a:rPr>
              <a:t>This Photo</a:t>
            </a:r>
            <a:r>
              <a:rPr lang="lv-LV" sz="900"/>
              <a:t> by Unknown Author is licensed under </a:t>
            </a:r>
            <a:r>
              <a:rPr lang="lv-LV" sz="900">
                <a:hlinkClick r:id="rId12" tooltip="https://creativecommons.org/licenses/by-nc-nd/3.0/"/>
              </a:rPr>
              <a:t>CC BY-NC-ND</a:t>
            </a:r>
            <a:endParaRPr lang="lv-LV" sz="900"/>
          </a:p>
        </p:txBody>
      </p:sp>
      <p:pic>
        <p:nvPicPr>
          <p:cNvPr id="15" name="Picture 14">
            <a:extLst>
              <a:ext uri="{FF2B5EF4-FFF2-40B4-BE49-F238E27FC236}">
                <a16:creationId xmlns:a16="http://schemas.microsoft.com/office/drawing/2014/main" id="{4AF2F5BD-CF2F-41D7-A899-6FE80DF42B59}"/>
              </a:ext>
            </a:extLst>
          </p:cNvPr>
          <p:cNvPicPr>
            <a:picLocks noChangeAspect="1"/>
          </p:cNvPicPr>
          <p:nvPr/>
        </p:nvPicPr>
        <p:blipFill>
          <a:blip r:embed="rId13" cstate="print">
            <a:extLst>
              <a:ext uri="{28A0092B-C50C-407E-A947-70E740481C1C}">
                <a14:useLocalDpi xmlns:a14="http://schemas.microsoft.com/office/drawing/2010/main" val="0"/>
              </a:ext>
              <a:ext uri="{837473B0-CC2E-450A-ABE3-18F120FF3D39}">
                <a1611:picAttrSrcUrl xmlns:a1611="http://schemas.microsoft.com/office/drawing/2016/11/main" r:id="rId14"/>
              </a:ext>
            </a:extLst>
          </a:blip>
          <a:stretch>
            <a:fillRect/>
          </a:stretch>
        </p:blipFill>
        <p:spPr>
          <a:xfrm flipH="1">
            <a:off x="288847" y="7028789"/>
            <a:ext cx="2877211" cy="2877211"/>
          </a:xfrm>
          <a:prstGeom prst="rect">
            <a:avLst/>
          </a:prstGeom>
        </p:spPr>
      </p:pic>
      <p:pic>
        <p:nvPicPr>
          <p:cNvPr id="18" name="Picture 17">
            <a:extLst>
              <a:ext uri="{FF2B5EF4-FFF2-40B4-BE49-F238E27FC236}">
                <a16:creationId xmlns:a16="http://schemas.microsoft.com/office/drawing/2014/main" id="{3BABCD71-B472-4A53-AAE9-67D97F1671AB}"/>
              </a:ext>
            </a:extLst>
          </p:cNvPr>
          <p:cNvPicPr>
            <a:picLocks noChangeAspect="1"/>
          </p:cNvPicPr>
          <p:nvPr/>
        </p:nvPicPr>
        <p:blipFill>
          <a:blip r:embed="rId15">
            <a:extLst>
              <a:ext uri="{28A0092B-C50C-407E-A947-70E740481C1C}">
                <a14:useLocalDpi xmlns:a14="http://schemas.microsoft.com/office/drawing/2010/main" val="0"/>
              </a:ext>
              <a:ext uri="{837473B0-CC2E-450A-ABE3-18F120FF3D39}">
                <a1611:picAttrSrcUrl xmlns:a1611="http://schemas.microsoft.com/office/drawing/2016/11/main" r:id="rId16"/>
              </a:ext>
            </a:extLst>
          </a:blip>
          <a:stretch>
            <a:fillRect/>
          </a:stretch>
        </p:blipFill>
        <p:spPr>
          <a:xfrm rot="10800000" flipV="1">
            <a:off x="371994" y="2422317"/>
            <a:ext cx="2872626" cy="4103751"/>
          </a:xfrm>
          <a:prstGeom prst="rect">
            <a:avLst/>
          </a:prstGeom>
        </p:spPr>
      </p:pic>
      <p:sp>
        <p:nvSpPr>
          <p:cNvPr id="19" name="TextBox 18">
            <a:extLst>
              <a:ext uri="{FF2B5EF4-FFF2-40B4-BE49-F238E27FC236}">
                <a16:creationId xmlns:a16="http://schemas.microsoft.com/office/drawing/2014/main" id="{A4BF28DF-1F01-48EE-BFFA-4B2FBC90ACC2}"/>
              </a:ext>
            </a:extLst>
          </p:cNvPr>
          <p:cNvSpPr txBox="1"/>
          <p:nvPr/>
        </p:nvSpPr>
        <p:spPr>
          <a:xfrm flipV="1">
            <a:off x="786592" y="13654125"/>
            <a:ext cx="2458028" cy="369332"/>
          </a:xfrm>
          <a:prstGeom prst="rect">
            <a:avLst/>
          </a:prstGeom>
          <a:noFill/>
        </p:spPr>
        <p:txBody>
          <a:bodyPr wrap="square" rtlCol="0">
            <a:spAutoFit/>
          </a:bodyPr>
          <a:lstStyle/>
          <a:p>
            <a:r>
              <a:rPr lang="lv-LV" sz="900">
                <a:hlinkClick r:id="rId16" tooltip="https://www.flickr.com/photos/phploveme/8320069521/"/>
              </a:rPr>
              <a:t>This Photo</a:t>
            </a:r>
            <a:r>
              <a:rPr lang="lv-LV" sz="900"/>
              <a:t> by Unknown Author is licensed under </a:t>
            </a:r>
            <a:r>
              <a:rPr lang="lv-LV" sz="900">
                <a:hlinkClick r:id="rId17" tooltip="https://creativecommons.org/licenses/by-sa/3.0/"/>
              </a:rPr>
              <a:t>CC BY-SA</a:t>
            </a:r>
            <a:endParaRPr lang="lv-LV" sz="900"/>
          </a:p>
        </p:txBody>
      </p:sp>
      <p:pic>
        <p:nvPicPr>
          <p:cNvPr id="23" name="Picture 22">
            <a:extLst>
              <a:ext uri="{FF2B5EF4-FFF2-40B4-BE49-F238E27FC236}">
                <a16:creationId xmlns:a16="http://schemas.microsoft.com/office/drawing/2014/main" id="{C2509858-D93B-44B9-8046-A9A4D9D229DB}"/>
              </a:ext>
            </a:extLst>
          </p:cNvPr>
          <p:cNvPicPr>
            <a:picLocks noChangeAspect="1"/>
          </p:cNvPicPr>
          <p:nvPr/>
        </p:nvPicPr>
        <p:blipFill>
          <a:blip r:embed="rId18">
            <a:extLst>
              <a:ext uri="{28A0092B-C50C-407E-A947-70E740481C1C}">
                <a14:useLocalDpi xmlns:a14="http://schemas.microsoft.com/office/drawing/2010/main" val="0"/>
              </a:ext>
              <a:ext uri="{837473B0-CC2E-450A-ABE3-18F120FF3D39}">
                <a1611:picAttrSrcUrl xmlns:a1611="http://schemas.microsoft.com/office/drawing/2016/11/main" r:id="rId19"/>
              </a:ext>
            </a:extLst>
          </a:blip>
          <a:stretch>
            <a:fillRect/>
          </a:stretch>
        </p:blipFill>
        <p:spPr>
          <a:xfrm>
            <a:off x="3689660" y="7088358"/>
            <a:ext cx="3965036" cy="2929393"/>
          </a:xfrm>
          <a:prstGeom prst="rect">
            <a:avLst/>
          </a:prstGeom>
        </p:spPr>
      </p:pic>
      <p:pic>
        <p:nvPicPr>
          <p:cNvPr id="26" name="Picture 25">
            <a:extLst>
              <a:ext uri="{FF2B5EF4-FFF2-40B4-BE49-F238E27FC236}">
                <a16:creationId xmlns:a16="http://schemas.microsoft.com/office/drawing/2014/main" id="{1BFEF216-7B3D-476C-9BDD-14BCCCCF4CFE}"/>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8892938" y="7088358"/>
            <a:ext cx="2985960" cy="3026130"/>
          </a:xfrm>
          <a:prstGeom prst="rect">
            <a:avLst/>
          </a:prstGeom>
        </p:spPr>
      </p:pic>
    </p:spTree>
    <p:custDataLst>
      <p:tags r:id="rId1"/>
    </p:custDataLst>
    <p:extLst>
      <p:ext uri="{BB962C8B-B14F-4D97-AF65-F5344CB8AC3E}">
        <p14:creationId xmlns:p14="http://schemas.microsoft.com/office/powerpoint/2010/main" val="3996022508"/>
      </p:ext>
    </p:extLst>
  </p:cSld>
  <p:clrMapOvr>
    <a:masterClrMapping/>
  </p:clrMapOvr>
  <mc:AlternateContent xmlns:mc="http://schemas.openxmlformats.org/markup-compatibility/2006" xmlns:p14="http://schemas.microsoft.com/office/powerpoint/2010/main">
    <mc:Choice Requires="p14">
      <p:transition spd="slow" p14:dur="2000" advTm="22771"/>
    </mc:Choice>
    <mc:Fallback xmlns="">
      <p:transition spd="slow" advTm="227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1" fill="hold" display="0">
                  <p:stCondLst>
                    <p:cond delay="indefinite"/>
                  </p:stCondLst>
                  <p:endCondLst>
                    <p:cond evt="onStopAudio" delay="0">
                      <p:tgtEl>
                        <p:sldTgt/>
                      </p:tgtEl>
                    </p:cond>
                  </p:endCondLst>
                </p:cTn>
                <p:tgtEl>
                  <p:spTgt spid="11"/>
                </p:tgtEl>
              </p:cMediaNode>
            </p:audio>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7"/>
          <a:srcRect r="39566" b="50009"/>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0" y="470960"/>
            <a:ext cx="18288000" cy="1924143"/>
            <a:chOff x="0" y="0"/>
            <a:chExt cx="14055693" cy="1478847"/>
          </a:xfrm>
        </p:grpSpPr>
        <p:sp>
          <p:nvSpPr>
            <p:cNvPr id="3" name="Freeform 3"/>
            <p:cNvSpPr/>
            <p:nvPr/>
          </p:nvSpPr>
          <p:spPr>
            <a:xfrm>
              <a:off x="304800" y="304800"/>
              <a:ext cx="13750892" cy="1174047"/>
            </a:xfrm>
            <a:custGeom>
              <a:avLst/>
              <a:gdLst/>
              <a:ahLst/>
              <a:cxnLst/>
              <a:rect l="l" t="t" r="r" b="b"/>
              <a:pathLst>
                <a:path w="13750892" h="1174047">
                  <a:moveTo>
                    <a:pt x="13750892" y="0"/>
                  </a:moveTo>
                  <a:lnTo>
                    <a:pt x="13750892" y="1174047"/>
                  </a:lnTo>
                  <a:lnTo>
                    <a:pt x="0" y="1174047"/>
                  </a:lnTo>
                  <a:lnTo>
                    <a:pt x="0" y="869247"/>
                  </a:lnTo>
                  <a:lnTo>
                    <a:pt x="13446092" y="869247"/>
                  </a:lnTo>
                  <a:lnTo>
                    <a:pt x="13446092" y="0"/>
                  </a:lnTo>
                  <a:close/>
                </a:path>
              </a:pathLst>
            </a:custGeom>
            <a:solidFill>
              <a:srgbClr val="224F9F"/>
            </a:solidFill>
          </p:spPr>
        </p:sp>
        <p:sp>
          <p:nvSpPr>
            <p:cNvPr id="4" name="Freeform 4"/>
            <p:cNvSpPr/>
            <p:nvPr/>
          </p:nvSpPr>
          <p:spPr>
            <a:xfrm>
              <a:off x="0" y="0"/>
              <a:ext cx="13750892" cy="1174047"/>
            </a:xfrm>
            <a:custGeom>
              <a:avLst/>
              <a:gdLst/>
              <a:ahLst/>
              <a:cxnLst/>
              <a:rect l="l" t="t" r="r" b="b"/>
              <a:pathLst>
                <a:path w="13750892" h="1174047">
                  <a:moveTo>
                    <a:pt x="0" y="0"/>
                  </a:moveTo>
                  <a:lnTo>
                    <a:pt x="13750892" y="0"/>
                  </a:lnTo>
                  <a:lnTo>
                    <a:pt x="13750892" y="1174047"/>
                  </a:lnTo>
                  <a:lnTo>
                    <a:pt x="0" y="1174047"/>
                  </a:lnTo>
                  <a:close/>
                </a:path>
              </a:pathLst>
            </a:custGeom>
            <a:solidFill>
              <a:srgbClr val="EEAE72"/>
            </a:solidFill>
          </p:spPr>
        </p:sp>
      </p:grpSp>
      <p:sp>
        <p:nvSpPr>
          <p:cNvPr id="5" name="TextBox 5"/>
          <p:cNvSpPr txBox="1"/>
          <p:nvPr/>
        </p:nvSpPr>
        <p:spPr>
          <a:xfrm>
            <a:off x="1036616" y="2791681"/>
            <a:ext cx="11873973" cy="4094391"/>
          </a:xfrm>
          <a:prstGeom prst="rect">
            <a:avLst/>
          </a:prstGeom>
        </p:spPr>
        <p:txBody>
          <a:bodyPr wrap="square" lIns="0" tIns="0" rIns="0" bIns="0" rtlCol="0" anchor="t">
            <a:spAutoFit/>
          </a:bodyPr>
          <a:lstStyle/>
          <a:p>
            <a:pPr>
              <a:lnSpc>
                <a:spcPts val="5439"/>
              </a:lnSpc>
            </a:pPr>
            <a:r>
              <a:rPr lang="en-US" sz="3400" dirty="0">
                <a:solidFill>
                  <a:srgbClr val="000000"/>
                </a:solidFill>
                <a:latin typeface="Kollektif Bold"/>
              </a:rPr>
              <a:t> </a:t>
            </a:r>
            <a:r>
              <a:rPr lang="el-GR" sz="3400" dirty="0">
                <a:solidFill>
                  <a:srgbClr val="000000"/>
                </a:solidFill>
                <a:latin typeface="Kollektif Bold"/>
              </a:rPr>
              <a:t>«Είναι σχεδιασμένο για να το δεις με την καρδιά και όχι με τα μάτια</a:t>
            </a:r>
            <a:r>
              <a:rPr lang="en-US" sz="3400" dirty="0">
                <a:solidFill>
                  <a:srgbClr val="000000"/>
                </a:solidFill>
                <a:latin typeface="Kollektif Bold"/>
              </a:rPr>
              <a:t>.</a:t>
            </a:r>
            <a:r>
              <a:rPr lang="el-GR" sz="3400" dirty="0">
                <a:solidFill>
                  <a:srgbClr val="000000"/>
                </a:solidFill>
                <a:latin typeface="Kollektif Bold"/>
              </a:rPr>
              <a:t>»</a:t>
            </a:r>
            <a:endParaRPr lang="lv-LV" sz="3400" dirty="0">
              <a:solidFill>
                <a:srgbClr val="000000"/>
              </a:solidFill>
              <a:latin typeface="Kollektif Bold"/>
            </a:endParaRPr>
          </a:p>
          <a:p>
            <a:pPr>
              <a:lnSpc>
                <a:spcPts val="5439"/>
              </a:lnSpc>
            </a:pPr>
            <a:r>
              <a:rPr lang="el-GR" sz="3400" dirty="0">
                <a:solidFill>
                  <a:srgbClr val="000000"/>
                </a:solidFill>
                <a:latin typeface="Kollektif Bold"/>
              </a:rPr>
              <a:t>Για τη δημιουργία αυτής της σύντομης παρουσίασης έχουν χρησιμοποιηθεί δεξιότητες STEM και γνώσεις διαφορετικών θεμάτων.</a:t>
            </a:r>
            <a:endParaRPr lang="lv-LV" sz="3400" dirty="0">
              <a:solidFill>
                <a:srgbClr val="000000"/>
              </a:solidFill>
              <a:latin typeface="Kollektif Bold"/>
            </a:endParaRPr>
          </a:p>
          <a:p>
            <a:pPr>
              <a:lnSpc>
                <a:spcPts val="5439"/>
              </a:lnSpc>
            </a:pPr>
            <a:endParaRPr lang="lv-LV" sz="3400" dirty="0">
              <a:solidFill>
                <a:srgbClr val="000000"/>
              </a:solidFill>
              <a:latin typeface="Kollektif Bold"/>
            </a:endParaRPr>
          </a:p>
        </p:txBody>
      </p:sp>
      <p:pic>
        <p:nvPicPr>
          <p:cNvPr id="6" name="Picture 6"/>
          <p:cNvPicPr>
            <a:picLocks noChangeAspect="1"/>
          </p:cNvPicPr>
          <p:nvPr/>
        </p:nvPicPr>
        <p:blipFill>
          <a:blip r:embed="rId8"/>
          <a:srcRect/>
          <a:stretch>
            <a:fillRect/>
          </a:stretch>
        </p:blipFill>
        <p:spPr>
          <a:xfrm>
            <a:off x="104523" y="576960"/>
            <a:ext cx="3349543" cy="1256079"/>
          </a:xfrm>
          <a:prstGeom prst="rect">
            <a:avLst/>
          </a:prstGeom>
        </p:spPr>
      </p:pic>
      <p:pic>
        <p:nvPicPr>
          <p:cNvPr id="7" name="Picture 7"/>
          <p:cNvPicPr>
            <a:picLocks noChangeAspect="1"/>
          </p:cNvPicPr>
          <p:nvPr/>
        </p:nvPicPr>
        <p:blipFill>
          <a:blip r:embed="rId9"/>
          <a:srcRect/>
          <a:stretch>
            <a:fillRect/>
          </a:stretch>
        </p:blipFill>
        <p:spPr>
          <a:xfrm>
            <a:off x="15786610" y="9122242"/>
            <a:ext cx="2375817" cy="955078"/>
          </a:xfrm>
          <a:prstGeom prst="rect">
            <a:avLst/>
          </a:prstGeom>
        </p:spPr>
      </p:pic>
      <p:sp>
        <p:nvSpPr>
          <p:cNvPr id="12" name="TextBox 12"/>
          <p:cNvSpPr txBox="1"/>
          <p:nvPr/>
        </p:nvSpPr>
        <p:spPr>
          <a:xfrm>
            <a:off x="2763039" y="1077994"/>
            <a:ext cx="13190883" cy="811530"/>
          </a:xfrm>
          <a:prstGeom prst="rect">
            <a:avLst/>
          </a:prstGeom>
        </p:spPr>
        <p:txBody>
          <a:bodyPr wrap="square" lIns="0" tIns="0" rIns="0" bIns="0" rtlCol="0" anchor="t">
            <a:spAutoFit/>
          </a:bodyPr>
          <a:lstStyle/>
          <a:p>
            <a:pPr algn="ctr">
              <a:lnSpc>
                <a:spcPts val="6719"/>
              </a:lnSpc>
            </a:pPr>
            <a:r>
              <a:rPr lang="el-GR" sz="4800" b="1" dirty="0">
                <a:solidFill>
                  <a:srgbClr val="000000"/>
                </a:solidFill>
                <a:latin typeface="Open Sans Extra Bold"/>
              </a:rPr>
              <a:t>Το STEM ως διεπιστημονική προσέγγιση</a:t>
            </a:r>
          </a:p>
        </p:txBody>
      </p:sp>
      <p:sp>
        <p:nvSpPr>
          <p:cNvPr id="13" name="TextBox 13"/>
          <p:cNvSpPr txBox="1"/>
          <p:nvPr/>
        </p:nvSpPr>
        <p:spPr>
          <a:xfrm>
            <a:off x="5619920" y="318560"/>
            <a:ext cx="7791280" cy="760593"/>
          </a:xfrm>
          <a:prstGeom prst="rect">
            <a:avLst/>
          </a:prstGeom>
        </p:spPr>
        <p:txBody>
          <a:bodyPr wrap="square" lIns="0" tIns="0" rIns="0" bIns="0" rtlCol="0" anchor="t">
            <a:spAutoFit/>
          </a:bodyPr>
          <a:lstStyle/>
          <a:p>
            <a:pPr marL="0" marR="0" lvl="0" indent="0" algn="ctr" defTabSz="914400" rtl="0" eaLnBrk="1" fontAlgn="auto" latinLnBrk="0" hangingPunct="1">
              <a:lnSpc>
                <a:spcPts val="6719"/>
              </a:lnSpc>
              <a:spcBef>
                <a:spcPts val="0"/>
              </a:spcBef>
              <a:spcAft>
                <a:spcPts val="0"/>
              </a:spcAft>
              <a:buClrTx/>
              <a:buSzTx/>
              <a:buFontTx/>
              <a:buNone/>
              <a:tabLst/>
              <a:defRPr/>
            </a:pPr>
            <a:r>
              <a:rPr kumimoji="0" lang="el-GR" sz="4000" b="1" i="0" u="none" strike="noStrike" kern="1200" cap="none" spc="0" normalizeH="0" baseline="0" noProof="0" dirty="0">
                <a:ln>
                  <a:noFill/>
                </a:ln>
                <a:solidFill>
                  <a:srgbClr val="224F9F"/>
                </a:solidFill>
                <a:effectLst/>
                <a:uLnTx/>
                <a:uFillTx/>
                <a:latin typeface="Open Sans Extra Bold"/>
                <a:ea typeface="+mn-ea"/>
                <a:cs typeface="+mn-cs"/>
              </a:rPr>
              <a:t>Ενότητα ηλεκτρονικής μάθησης</a:t>
            </a:r>
            <a:endParaRPr kumimoji="0" lang="en-US" sz="4000" b="1" i="0" u="none" strike="noStrike" kern="1200" cap="none" spc="0" normalizeH="0" baseline="0" noProof="0" dirty="0">
              <a:ln>
                <a:noFill/>
              </a:ln>
              <a:solidFill>
                <a:srgbClr val="224F9F"/>
              </a:solidFill>
              <a:effectLst/>
              <a:uLnTx/>
              <a:uFillTx/>
              <a:latin typeface="Open Sans Extra Bold"/>
              <a:ea typeface="+mn-ea"/>
              <a:cs typeface="+mn-cs"/>
            </a:endParaRPr>
          </a:p>
        </p:txBody>
      </p:sp>
      <p:pic>
        <p:nvPicPr>
          <p:cNvPr id="11" name="Audio 10">
            <a:hlinkClick r:id="" action="ppaction://media"/>
            <a:extLst>
              <a:ext uri="{FF2B5EF4-FFF2-40B4-BE49-F238E27FC236}">
                <a16:creationId xmlns:a16="http://schemas.microsoft.com/office/drawing/2014/main" id="{5E165BB6-70FE-4A98-B79B-47519843A453}"/>
              </a:ext>
            </a:extLst>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17526000" y="9525000"/>
            <a:ext cx="609600" cy="609600"/>
          </a:xfrm>
          <a:prstGeom prst="rect">
            <a:avLst/>
          </a:prstGeom>
        </p:spPr>
      </p:pic>
      <p:sp>
        <p:nvSpPr>
          <p:cNvPr id="8" name="TextBox 7">
            <a:extLst>
              <a:ext uri="{FF2B5EF4-FFF2-40B4-BE49-F238E27FC236}">
                <a16:creationId xmlns:a16="http://schemas.microsoft.com/office/drawing/2014/main" id="{594310D3-C337-4752-A624-381FFDF2100F}"/>
              </a:ext>
            </a:extLst>
          </p:cNvPr>
          <p:cNvSpPr txBox="1"/>
          <p:nvPr/>
        </p:nvSpPr>
        <p:spPr>
          <a:xfrm>
            <a:off x="11330343" y="9645134"/>
            <a:ext cx="4019049" cy="369332"/>
          </a:xfrm>
          <a:prstGeom prst="rect">
            <a:avLst/>
          </a:prstGeom>
          <a:noFill/>
        </p:spPr>
        <p:txBody>
          <a:bodyPr wrap="none" rtlCol="0">
            <a:spAutoFit/>
          </a:bodyPr>
          <a:lstStyle/>
          <a:p>
            <a:r>
              <a:rPr lang="lv-LV" b="0" i="0" dirty="0">
                <a:effectLst/>
              </a:rPr>
              <a:t>Contribution to www.makersempire.com</a:t>
            </a:r>
            <a:endParaRPr lang="lv-LV" dirty="0"/>
          </a:p>
        </p:txBody>
      </p:sp>
      <p:pic>
        <p:nvPicPr>
          <p:cNvPr id="10" name="Picture 9">
            <a:extLst>
              <a:ext uri="{FF2B5EF4-FFF2-40B4-BE49-F238E27FC236}">
                <a16:creationId xmlns:a16="http://schemas.microsoft.com/office/drawing/2014/main" id="{B5505CA3-24A8-46DD-9F00-BCBE9474EEBC}"/>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12910589" y="2696914"/>
            <a:ext cx="4746977" cy="6223949"/>
          </a:xfrm>
          <a:prstGeom prst="rect">
            <a:avLst/>
          </a:prstGeom>
        </p:spPr>
      </p:pic>
      <p:sp>
        <p:nvSpPr>
          <p:cNvPr id="14" name="TextBox 13">
            <a:extLst>
              <a:ext uri="{FF2B5EF4-FFF2-40B4-BE49-F238E27FC236}">
                <a16:creationId xmlns:a16="http://schemas.microsoft.com/office/drawing/2014/main" id="{53B66D8B-C4F0-4F2D-A286-667AD7BE36E6}"/>
              </a:ext>
            </a:extLst>
          </p:cNvPr>
          <p:cNvSpPr txBox="1"/>
          <p:nvPr/>
        </p:nvSpPr>
        <p:spPr>
          <a:xfrm>
            <a:off x="11206945" y="10886532"/>
            <a:ext cx="4746977" cy="230832"/>
          </a:xfrm>
          <a:prstGeom prst="rect">
            <a:avLst/>
          </a:prstGeom>
          <a:noFill/>
        </p:spPr>
        <p:txBody>
          <a:bodyPr wrap="square" rtlCol="0">
            <a:spAutoFit/>
          </a:bodyPr>
          <a:lstStyle/>
          <a:p>
            <a:r>
              <a:rPr lang="lv-LV" sz="900">
                <a:hlinkClick r:id="rId12" tooltip="https://arretsurinfo.ch/je-hais-mon-epoque-de-toutes-mes-forces-lhomme-y-meurt-de-soif/"/>
              </a:rPr>
              <a:t>This Photo</a:t>
            </a:r>
            <a:r>
              <a:rPr lang="lv-LV" sz="900"/>
              <a:t> by Unknown Author is licensed under </a:t>
            </a:r>
            <a:r>
              <a:rPr lang="lv-LV" sz="900">
                <a:hlinkClick r:id="rId13" tooltip="https://creativecommons.org/licenses/by-nc-nd/3.0/"/>
              </a:rPr>
              <a:t>CC BY-NC-ND</a:t>
            </a:r>
            <a:endParaRPr lang="lv-LV" sz="900"/>
          </a:p>
        </p:txBody>
      </p:sp>
      <p:sp>
        <p:nvSpPr>
          <p:cNvPr id="18" name="TextBox 17">
            <a:extLst>
              <a:ext uri="{FF2B5EF4-FFF2-40B4-BE49-F238E27FC236}">
                <a16:creationId xmlns:a16="http://schemas.microsoft.com/office/drawing/2014/main" id="{944B7A75-52A7-4494-9184-D0254DFC28CA}"/>
              </a:ext>
            </a:extLst>
          </p:cNvPr>
          <p:cNvSpPr txBox="1"/>
          <p:nvPr/>
        </p:nvSpPr>
        <p:spPr>
          <a:xfrm>
            <a:off x="9753600" y="9122242"/>
            <a:ext cx="4268156" cy="523220"/>
          </a:xfrm>
          <a:prstGeom prst="rect">
            <a:avLst/>
          </a:prstGeom>
          <a:noFill/>
        </p:spPr>
        <p:txBody>
          <a:bodyPr wrap="none" rtlCol="0">
            <a:spAutoFit/>
          </a:bodyPr>
          <a:lstStyle/>
          <a:p>
            <a:r>
              <a:rPr lang="lv-LV" sz="2800" b="0" i="0" dirty="0">
                <a:effectLst/>
                <a:latin typeface="Kollektif Bold"/>
              </a:rPr>
              <a:t> </a:t>
            </a:r>
            <a:r>
              <a:rPr lang="el-GR" sz="2800" b="0" i="0" dirty="0" err="1">
                <a:effectLst/>
                <a:latin typeface="Kollektif Bold"/>
              </a:rPr>
              <a:t>Αντουάν</a:t>
            </a:r>
            <a:r>
              <a:rPr lang="el-GR" sz="2800" b="0" i="0" dirty="0">
                <a:effectLst/>
                <a:latin typeface="Kollektif Bold"/>
              </a:rPr>
              <a:t> ντε Σαιντ-</a:t>
            </a:r>
            <a:r>
              <a:rPr lang="el-GR" sz="2800" b="0" i="0" dirty="0" err="1">
                <a:effectLst/>
                <a:latin typeface="Kollektif Bold"/>
              </a:rPr>
              <a:t>Εξυπερύ</a:t>
            </a:r>
            <a:endParaRPr lang="lv-LV" sz="2800" dirty="0">
              <a:latin typeface="Kollektif Bold"/>
            </a:endParaRPr>
          </a:p>
        </p:txBody>
      </p:sp>
      <p:pic>
        <p:nvPicPr>
          <p:cNvPr id="19" name="Online Media 7">
            <a:hlinkClick r:id="" action="ppaction://media"/>
            <a:extLst>
              <a:ext uri="{FF2B5EF4-FFF2-40B4-BE49-F238E27FC236}">
                <a16:creationId xmlns:a16="http://schemas.microsoft.com/office/drawing/2014/main" id="{6D6ED45C-8D09-4237-8191-E7445C5D66E9}"/>
              </a:ext>
            </a:extLst>
          </p:cNvPr>
          <p:cNvPicPr>
            <a:picLocks noRot="1" noChangeAspect="1"/>
          </p:cNvPicPr>
          <p:nvPr>
            <a:videoFile r:link="rId4"/>
          </p:nvPr>
        </p:nvPicPr>
        <p:blipFill>
          <a:blip r:embed="rId14">
            <a:extLst>
              <a:ext uri="{28A0092B-C50C-407E-A947-70E740481C1C}">
                <a14:useLocalDpi xmlns:a14="http://schemas.microsoft.com/office/drawing/2010/main" val="0"/>
              </a:ext>
              <a:ext uri="{837473B0-CC2E-450A-ABE3-18F120FF3D39}">
                <a1611:picAttrSrcUrl xmlns:a1611="http://schemas.microsoft.com/office/drawing/2016/11/main" r:id="rId15"/>
              </a:ext>
            </a:extLst>
          </a:blip>
          <a:srcRect/>
          <a:stretch/>
        </p:blipFill>
        <p:spPr>
          <a:xfrm>
            <a:off x="3512988" y="6322240"/>
            <a:ext cx="5829300" cy="3282984"/>
          </a:xfrm>
          <a:prstGeom prst="rect">
            <a:avLst/>
          </a:prstGeom>
          <a:ln w="107950" cap="rnd">
            <a:solidFill>
              <a:srgbClr val="C8C6BD"/>
            </a:solidFill>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171450" prst="hardEdge"/>
            <a:extrusionClr>
              <a:srgbClr val="FFFFFF"/>
            </a:extrusionClr>
          </a:sp3d>
        </p:spPr>
      </p:pic>
    </p:spTree>
    <p:custDataLst>
      <p:tags r:id="rId1"/>
    </p:custDataLst>
    <p:extLst>
      <p:ext uri="{BB962C8B-B14F-4D97-AF65-F5344CB8AC3E}">
        <p14:creationId xmlns:p14="http://schemas.microsoft.com/office/powerpoint/2010/main" val="2142066692"/>
      </p:ext>
    </p:extLst>
  </p:cSld>
  <p:clrMapOvr>
    <a:masterClrMapping/>
  </p:clrMapOvr>
  <mc:AlternateContent xmlns:mc="http://schemas.openxmlformats.org/markup-compatibility/2006" xmlns:p14="http://schemas.microsoft.com/office/powerpoint/2010/main">
    <mc:Choice Requires="p14">
      <p:transition spd="slow" p14:dur="2000" advTm="22771"/>
    </mc:Choice>
    <mc:Fallback xmlns="">
      <p:transition spd="slow" advTm="227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19"/>
                                        </p:tgtEl>
                                      </p:cBhvr>
                                    </p:cmd>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11"/>
                </p:tgtEl>
              </p:cMediaNode>
            </p:audio>
            <p:video>
              <p:cMediaNode vol="80000">
                <p:cTn id="20" fill="hold" display="0">
                  <p:stCondLst>
                    <p:cond delay="indefinite"/>
                  </p:stCondLst>
                </p:cTn>
                <p:tgtEl>
                  <p:spTgt spid="19"/>
                </p:tgtEl>
              </p:cMediaNode>
            </p:video>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9.9"/>
</p:tagLst>
</file>

<file path=ppt/tags/tag2.xml><?xml version="1.0" encoding="utf-8"?>
<p:tagLst xmlns:a="http://schemas.openxmlformats.org/drawingml/2006/main" xmlns:r="http://schemas.openxmlformats.org/officeDocument/2006/relationships" xmlns:p="http://schemas.openxmlformats.org/presentationml/2006/main">
  <p:tag name="TIMING" val="|9.9"/>
</p:tagLst>
</file>

<file path=ppt/tags/tag3.xml><?xml version="1.0" encoding="utf-8"?>
<p:tagLst xmlns:a="http://schemas.openxmlformats.org/drawingml/2006/main" xmlns:r="http://schemas.openxmlformats.org/officeDocument/2006/relationships" xmlns:p="http://schemas.openxmlformats.org/presentationml/2006/main">
  <p:tag name="TIMING" val="|9.9"/>
</p:tagLst>
</file>

<file path=ppt/tags/tag4.xml><?xml version="1.0" encoding="utf-8"?>
<p:tagLst xmlns:a="http://schemas.openxmlformats.org/drawingml/2006/main" xmlns:r="http://schemas.openxmlformats.org/officeDocument/2006/relationships" xmlns:p="http://schemas.openxmlformats.org/presentationml/2006/main">
  <p:tag name="TIMING" val="|9.9"/>
</p:tagLst>
</file>

<file path=ppt/tags/tag5.xml><?xml version="1.0" encoding="utf-8"?>
<p:tagLst xmlns:a="http://schemas.openxmlformats.org/drawingml/2006/main" xmlns:r="http://schemas.openxmlformats.org/officeDocument/2006/relationships" xmlns:p="http://schemas.openxmlformats.org/presentationml/2006/main">
  <p:tag name="TIMING" val="|9.9"/>
</p:tagLst>
</file>

<file path=ppt/tags/tag6.xml><?xml version="1.0" encoding="utf-8"?>
<p:tagLst xmlns:a="http://schemas.openxmlformats.org/drawingml/2006/main" xmlns:r="http://schemas.openxmlformats.org/officeDocument/2006/relationships" xmlns:p="http://schemas.openxmlformats.org/presentationml/2006/main">
  <p:tag name="TIMING" val="|9.9"/>
</p:tagLst>
</file>

<file path=ppt/tags/tag7.xml><?xml version="1.0" encoding="utf-8"?>
<p:tagLst xmlns:a="http://schemas.openxmlformats.org/drawingml/2006/main" xmlns:r="http://schemas.openxmlformats.org/officeDocument/2006/relationships" xmlns:p="http://schemas.openxmlformats.org/presentationml/2006/main">
  <p:tag name="TIMING" val="|9.9"/>
</p:tagLst>
</file>

<file path=ppt/tags/tag8.xml><?xml version="1.0" encoding="utf-8"?>
<p:tagLst xmlns:a="http://schemas.openxmlformats.org/drawingml/2006/main" xmlns:r="http://schemas.openxmlformats.org/officeDocument/2006/relationships" xmlns:p="http://schemas.openxmlformats.org/presentationml/2006/main">
  <p:tag name="TIMING" val="|9.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1348</TotalTime>
  <Words>710</Words>
  <Application>Microsoft Office PowerPoint</Application>
  <PresentationFormat>Custom</PresentationFormat>
  <Paragraphs>60</Paragraphs>
  <Slides>10</Slides>
  <Notes>9</Notes>
  <HiddenSlides>0</HiddenSlides>
  <MMClips>10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vt:i4>
      </vt:variant>
    </vt:vector>
  </HeadingPairs>
  <TitlesOfParts>
    <vt:vector size="19" baseType="lpstr">
      <vt:lpstr>-apple-system</vt:lpstr>
      <vt:lpstr>Arial</vt:lpstr>
      <vt:lpstr>Calibri</vt:lpstr>
      <vt:lpstr>Cooper Hewitt</vt:lpstr>
      <vt:lpstr>Kollektif Bold</vt:lpstr>
      <vt:lpstr>Open Sans</vt:lpstr>
      <vt:lpstr>Open Sans Extra Bold</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Grain6. Debriefing</dc:title>
  <dc:creator>Skolnieks</dc:creator>
  <cp:lastModifiedBy>Louiza Kythreotou</cp:lastModifiedBy>
  <cp:revision>119</cp:revision>
  <dcterms:created xsi:type="dcterms:W3CDTF">2006-08-16T00:00:00Z</dcterms:created>
  <dcterms:modified xsi:type="dcterms:W3CDTF">2021-02-02T10:25:00Z</dcterms:modified>
  <dc:identifier>DAEKMS-hjLA</dc:identifier>
</cp:coreProperties>
</file>