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2_328889F0.xml" ContentType="application/vnd.ms-powerpoint.comments+xml"/>
  <Override PartName="/ppt/comments/modernComment_104_F7CB8DDD.xml" ContentType="application/vnd.ms-powerpoint.comments+xml"/>
  <Override PartName="/ppt/comments/modernComment_108_67A6BD5E.xml" ContentType="application/vnd.ms-powerpoint.comments+xml"/>
  <Override PartName="/ppt/comments/modernComment_109_4C5695F.xml" ContentType="application/vnd.ms-powerpoint.comments+xml"/>
  <Override PartName="/ppt/comments/modernComment_10B_49F6E117.xml" ContentType="application/vnd.ms-powerpoint.comments+xml"/>
  <Override PartName="/ppt/comments/modernComment_10C_7DD6E8A1.xml" ContentType="application/vnd.ms-powerpoint.comments+xml"/>
  <Override PartName="/ppt/comments/modernComment_10D_ECD7B928.xml" ContentType="application/vnd.ms-powerpoint.comments+xml"/>
  <Override PartName="/ppt/comments/modernComment_10E_39EE689F.xml" ContentType="application/vnd.ms-powerpoint.comments+xml"/>
  <Override PartName="/ppt/comments/modernComment_10F_DB4BDAEE.xml" ContentType="application/vnd.ms-powerpoint.comments+xml"/>
  <Override PartName="/ppt/comments/modernComment_10A_35FEB326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C9B607-4DFB-BF90-AD3B-FA15D39888AA}" name="Венета Велкова" initials="ВВ" userId="ZWyaT1jdTp+T4dWQj/jFfmeC3q6ksx3ETpHvH67Pr00=" providerId="None"/>
  <p188:author id="{14D991A3-D6FD-06E9-C54D-4B0CCD107AF1}" name="manon@logopsycom.com" initials="m" userId="f0a3c9c19af85a2e" providerId="Windows Live"/>
  <p188:author id="{DD9AA6D2-29F8-A006-2A8C-A946907F520A}" name="Louiza KythreotouCIP" initials="LK" userId="lS/vfpEB1yFxPfZBBSvGZXTkthIeeeognt17hrxwbrI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99"/>
    <a:srgbClr val="224F9F"/>
    <a:srgbClr val="4A2E87"/>
    <a:srgbClr val="EEAE72"/>
    <a:srgbClr val="FF6C7A"/>
    <a:srgbClr val="EEB072"/>
    <a:srgbClr val="2860AB"/>
    <a:srgbClr val="FF6E7A"/>
    <a:srgbClr val="2EA3F2"/>
    <a:srgbClr val="40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50370-5BD1-430F-9D2F-B428AB4FE844}" v="118" dt="2020-12-14T08:00:58.871"/>
    <p1510:client id="{CF4361A9-A4C0-47BF-BC71-0866C4FF17F4}" v="25" dt="2020-12-04T08:23:43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67746" autoAdjust="0"/>
  </p:normalViewPr>
  <p:slideViewPr>
    <p:cSldViewPr snapToGrid="0">
      <p:cViewPr varScale="1">
        <p:scale>
          <a:sx n="58" d="100"/>
          <a:sy n="58" d="100"/>
        </p:scale>
        <p:origin x="1646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02_328889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B7A049-D9AF-4B5B-BF5A-EA8DA5045117}" authorId="{14D991A3-D6FD-06E9-C54D-4B0CCD107AF1}" created="2020-12-08T15:45:03.388">
    <pc:sldMkLst xmlns:pc="http://schemas.microsoft.com/office/powerpoint/2013/main/command">
      <pc:docMk/>
      <pc:sldMk cId="847809008" sldId="258"/>
    </pc:sldMkLst>
    <p188:replyLst>
      <p188:reply id="{AB77F6A1-A7B6-4552-9BDA-95C760FF826C}" authorId="{14D991A3-D6FD-06E9-C54D-4B0CCD107AF1}" created="2020-12-08T15:50:31.202">
        <p188:txBody>
          <a:bodyPr/>
          <a:lstStyle/>
          <a:p>
            <a:r>
              <a:rPr lang="fr-BE"/>
              <a:t>Also, animations in the slides are not consistent and a bit static :) It is also better to have teh title appear first, and then to have the content appear. It would be nice to have more animations to make the presentation more dynamic :)</a:t>
            </a:r>
          </a:p>
        </p188:txBody>
      </p188:reply>
    </p188:replyLst>
    <p188:txBody>
      <a:bodyPr/>
      <a:lstStyle/>
      <a:p>
        <a:r>
          <a:rPr lang="fr-BE"/>
          <a:t>General content seems interesting but it seems that it is mainly images from other sources without the references. I would be better to reference all pictures :)</a:t>
        </a:r>
      </a:p>
    </p188:txBody>
  </p188:cm>
</p188:cmLst>
</file>

<file path=ppt/comments/modernComment_104_F7CB8D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352F0E-1FA1-4844-B72F-45CB588DB199}" authorId="{DD9AA6D2-29F8-A006-2A8C-A946907F520A}" created="2020-12-04T08:20:56.61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550F9A18-A094-42D9-B7BC-9068E25231C4}" authorId="{F3C9B607-4DFB-BF90-AD3B-FA15D39888AA}" created="2020-12-14T07:37:54.89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rephrase: "and they multiple and varying needs"</a:t>
        </a:r>
      </a:p>
    </p188:txBody>
  </p188:cm>
  <p188:cm id="{C8EDA546-3435-4A52-803D-58ABDA9D05B6}" authorId="{DD9AA6D2-29F8-A006-2A8C-A946907F520A}" created="2020-12-04T08:21:39.86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66D008DD-8E6A-42E0-9FAF-9F1E14FD07A7}" authorId="{F3C9B607-4DFB-BF90-AD3B-FA15D39888AA}" created="2020-12-14T07:41:00.479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rephrase: "Accordingly, these needs" [...]</a:t>
        </a:r>
      </a:p>
    </p188:txBody>
  </p188:cm>
  <p188:cm id="{C6A52F23-E44D-4802-8AC2-4686D486C179}" authorId="{DD9AA6D2-29F8-A006-2A8C-A946907F520A}" created="2020-12-04T08:21:51.1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BF7B5F6B-DDB9-4EDC-85F4-B992BFE2AF97}" authorId="{F3C9B607-4DFB-BF90-AD3B-FA15D39888AA}" created="2020-12-14T07:40:53.729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or personalities?</a:t>
        </a:r>
      </a:p>
    </p188:txBody>
  </p188:cm>
</p188:cmLst>
</file>

<file path=ppt/comments/modernComment_108_67A6BD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76B198-BC73-4EFC-972D-A5DEE1881DEA}" authorId="{DD9AA6D2-29F8-A006-2A8C-A946907F520A}" created="2020-12-04T08:22:27.0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38980702" sldId="264"/>
      <ac:picMk id="7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9_4C569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FB166F-7090-4279-B928-BFD02C5BC7DD}" authorId="{DD9AA6D2-29F8-A006-2A8C-A946907F520A}" created="2020-12-04T08:22:45.4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0046431" sldId="265"/>
      <ac:picMk id="7" creationId="{00000000-0000-0000-0000-000000000000}"/>
    </ac:deMkLst>
    <p188:txBody>
      <a:bodyPr/>
      <a:lstStyle/>
      <a:p>
        <a:r>
          <a:rPr lang="en-US"/>
          <a:t>Did you create these? If not, where is the reference?</a:t>
        </a:r>
      </a:p>
    </p188:txBody>
  </p188:cm>
</p188:cmLst>
</file>

<file path=ppt/comments/modernComment_10A_35FEB3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EBE1BB-7EB0-4109-A727-BDD6806DB3BC}" authorId="{DD9AA6D2-29F8-A006-2A8C-A946907F520A}" created="2020-12-04T08:23:43.6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5884454" sldId="266"/>
      <ac:picMk id="7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B_49F6E1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24954F-0FB9-4ECE-A299-D6D6FB0A1C17}" authorId="{DD9AA6D2-29F8-A006-2A8C-A946907F520A}" created="2020-12-04T08:22:55.9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40916247" sldId="267"/>
      <ac:picMk id="4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C_7DD6E8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BC03E0-D476-4306-A30B-D0D232D2E027}" authorId="{DD9AA6D2-29F8-A006-2A8C-A946907F520A}" created="2020-12-04T08:23:12.4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11236257" sldId="268"/>
      <ac:picMk id="4" creationId="{00000000-0000-0000-0000-000000000000}"/>
    </ac:deMkLst>
    <p188:txBody>
      <a:bodyPr/>
      <a:lstStyle/>
      <a:p>
        <a:r>
          <a:rPr lang="en-US"/>
          <a:t>is this yours? if not, reference?</a:t>
        </a:r>
      </a:p>
    </p188:txBody>
  </p188:cm>
</p188:cmLst>
</file>

<file path=ppt/comments/modernComment_10D_ECD7B9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189AC0-D49F-4291-9979-206F502F79B8}" authorId="{DD9AA6D2-29F8-A006-2A8C-A946907F520A}" created="2020-12-04T08:23:21.6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73560616" sldId="269"/>
      <ac:picMk id="4" creationId="{00000000-0000-0000-0000-000000000000}"/>
    </ac:deMkLst>
    <p188:txBody>
      <a:bodyPr/>
      <a:lstStyle/>
      <a:p>
        <a:r>
          <a:rPr lang="en-US"/>
          <a:t>again, reference?</a:t>
        </a:r>
      </a:p>
    </p188:txBody>
  </p188:cm>
</p188:cmLst>
</file>

<file path=ppt/comments/modernComment_10E_39EE68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258D2A-136E-4F85-A715-67866E34DAB3}" authorId="{DD9AA6D2-29F8-A006-2A8C-A946907F520A}" created="2020-12-04T08:23:27.8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71925663" sldId="270"/>
      <ac:picMk id="4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F_DB4BDAE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F1DAEE-F275-4238-973F-914CAF40D149}" authorId="{DD9AA6D2-29F8-A006-2A8C-A946907F520A}" created="2020-12-04T08:23:33.0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79181550" sldId="271"/>
      <ac:picMk id="4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1B4C2-5FCF-43B5-8756-2C93DE397E2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2A3E-DDD4-4BBD-ABFD-47385760A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62A3E-DDD4-4BBD-ABFD-47385760A3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62A3E-DDD4-4BBD-ABFD-47385760A3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3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A13C-F2CA-4266-B85B-9109FE2C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1C6A-9FBF-421B-A3F0-0AFB623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AC5-B8DD-40D6-B723-2098F93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71785A2-C358-46E5-9DFB-A0B0FED0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03" y="1594674"/>
            <a:ext cx="8740369" cy="51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B10-FB9A-4763-AB5A-4AD0FD1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DABD-14AC-491B-B284-2AD696CA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B99D-837E-4A22-B2DC-FD93F5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80E8-3E93-4EE4-99FA-125EB6B8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A702-4223-479E-8FD3-84DDB43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769C-12B4-4445-8C92-882D095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2FABC-778A-44A0-8ED3-64F929C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EE64-7E93-46E5-A64A-D5C01C4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D304-7547-4554-83C2-1409CF60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859D-D9DD-44DC-8AA6-4A9AD30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32E4-A3E6-450A-8B93-ABE7BF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EB08-C4AF-4107-AA0E-200574FC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A9FE-C87C-474D-BAE4-35519789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11A2-FB30-4170-A8A4-DAC092E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6E1E-752D-4712-BE19-9AF852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71B-C319-47A2-BC63-75C6280C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FEA2-7C8D-4704-8E6D-097179A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AB1-E0ED-49A0-AF6A-26D3A16F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D971-9A28-4110-86E3-2FF18E5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0D5D-34B6-4645-B48A-4520682A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40D8-434D-4F84-821A-E348439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163-B0EB-4E88-8133-A003E4CB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40AE-2614-40ED-B7EA-B2D7E052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5749-F6EB-4CD7-A274-1BF07F11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43D1-D5A9-482D-A85A-EB80552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3CE5-E44A-4E30-B573-E92D435C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04EF-F880-40B8-8AAF-6326805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7680-0D03-4CDF-AECB-54AA4BB6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654-9D10-4D3C-9B89-0B53BA01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25A1-91C5-4852-A711-3BCFE722B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EF21E-C8DC-4DC9-93F0-3479CCB17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42D3D-31CF-4167-80EC-144FD2AF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E2EF-B6CF-4854-8F2E-B81CD7E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024-9B17-43FC-97F0-425288E2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CA7-8595-4CB9-9D01-41B63D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185D-EEBA-4BEE-A1C4-1FF981E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FA00-43B8-4E8D-A923-FA97FE7D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B4DC-3CA5-47CD-B1BA-ADA8315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8D4A-7B92-434B-A953-BF62A02D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C931-A153-44F9-B46B-591269F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FE977EB-30F4-471B-ADF1-97F9561D5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6198318"/>
            <a:ext cx="2158258" cy="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A38-9742-4EAD-82BB-FA3F742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95A-024E-4D16-8349-512B98C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3FE1-DDD3-4AA7-8219-ED9CFE60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5497-A954-4B43-AD91-40FABA34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AEB6-10E1-4F02-B24E-D96B128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8F56-0BB3-4E0F-90CC-2B24F94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2C8-A6C5-4484-8F10-B4C0FDA1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9E92-E933-47BE-931E-13154097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B5E0-ED32-4D67-BBA7-A147B4A2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F941-C88F-4382-9C50-CD11B9C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FEFDA-DF8E-4903-B101-9D9E317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3E3F-4E33-4AB7-98F8-EFEE486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F2A3C-774A-455D-9D95-22F26F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376-B16D-46B6-B566-CE288F33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C15E-EA03-49D6-AA2A-ADA564A5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82E9-9E70-47E6-B830-A397944B4B87}" type="datetimeFigureOut">
              <a:rPr lang="fr-FR" smtClean="0"/>
              <a:t>10/02/2021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616-7C11-4651-B612-23E27D42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CF1-DB5B-4945-9251-9C6F6F64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CD4E7-589F-488C-98A4-185353CEF1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16"/>
            <a:ext cx="2844047" cy="1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microsoft.com/office/2018/10/relationships/comments" Target="../comments/modernComment_102_328889F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F_DB4BDAEE.xml"/><Relationship Id="rId5" Type="http://schemas.openxmlformats.org/officeDocument/2006/relationships/hyperlink" Target="https://medium.com/@rebekahamaro/learning-styles-the-importance-of-critical-self-reflection-tesia-marshik-tedxuwlacrosse-5f271ec3ff" TargetMode="External"/><Relationship Id="rId4" Type="http://schemas.openxmlformats.org/officeDocument/2006/relationships/hyperlink" Target="https://www.tatasky.com/dth/services/kids/class-ro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asky.com/dth/services/kids/class-ro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0A_35FEB3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monita.com/class-managemen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F7CB8DDD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13341920768430534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18/10/relationships/comments" Target="../comments/modernComment_108_67A6BD5E.xml"/><Relationship Id="rId4" Type="http://schemas.openxmlformats.org/officeDocument/2006/relationships/hyperlink" Target="https://sites.google.com/site/aclassroomforrainbowkids/websi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9_4C5695F.xml"/><Relationship Id="rId5" Type="http://schemas.openxmlformats.org/officeDocument/2006/relationships/hyperlink" Target="https://www.tatasky.com/dth/services/kids/class-room" TargetMode="External"/><Relationship Id="rId4" Type="http://schemas.openxmlformats.org/officeDocument/2006/relationships/hyperlink" Target="https://phonics101.wordpress.com/learning-styles/learning-style-visua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B_49F6E117.xml"/><Relationship Id="rId5" Type="http://schemas.openxmlformats.org/officeDocument/2006/relationships/hyperlink" Target="https://phonics101.wordpress.com/learning-styles/learning-style-visual/" TargetMode="External"/><Relationship Id="rId4" Type="http://schemas.openxmlformats.org/officeDocument/2006/relationships/hyperlink" Target="https://www.tatasky.com/dth/services/kids/class-ro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18/10/relationships/comments" Target="../comments/modernComment_10C_7DD6E8A1.xml"/><Relationship Id="rId4" Type="http://schemas.openxmlformats.org/officeDocument/2006/relationships/hyperlink" Target="https://webstockreview.net/image/curriculum-clipart-linguistic-intelligence/2578087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18/10/relationships/comments" Target="../comments/modernComment_10D_ECD7B928.xml"/><Relationship Id="rId4" Type="http://schemas.openxmlformats.org/officeDocument/2006/relationships/hyperlink" Target="https://www.howtolearn.com/kinesthetic-learne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asky.com/dth/services/kids/class-ro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0E_39EE689F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6857A-EF2B-4070-AE9C-68EA559D0724}"/>
              </a:ext>
            </a:extLst>
          </p:cNvPr>
          <p:cNvSpPr txBox="1"/>
          <p:nvPr/>
        </p:nvSpPr>
        <p:spPr>
          <a:xfrm flipH="1">
            <a:off x="579115" y="304800"/>
            <a:ext cx="10909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2. Nodarbība</a:t>
            </a:r>
            <a:endParaRPr lang="fr-FR" sz="9600" b="1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1F670-DFEE-4EEA-941F-5C3F5E5E8505}"/>
              </a:ext>
            </a:extLst>
          </p:cNvPr>
          <p:cNvSpPr txBox="1"/>
          <p:nvPr/>
        </p:nvSpPr>
        <p:spPr>
          <a:xfrm>
            <a:off x="648566" y="1770288"/>
            <a:ext cx="50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Nosakiet</a:t>
            </a:r>
            <a:r>
              <a:rPr lang="en-US" sz="28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dalībnieku</a:t>
            </a:r>
            <a:r>
              <a:rPr lang="en-US" sz="28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stilus</a:t>
            </a:r>
            <a:endParaRPr lang="fr-FR" sz="280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11">
        <p:fade/>
      </p:transition>
    </mc:Choice>
    <mc:Fallback xmlns="">
      <p:transition spd="med" advClick="0" advTm="14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Izglītojamo</a:t>
            </a:r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 </a:t>
            </a:r>
            <a:r>
              <a:rPr lang="en-US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sociālais</a:t>
            </a:r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 tips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92" y="2751408"/>
            <a:ext cx="2705100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624" y="1389053"/>
            <a:ext cx="7123889" cy="5027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068" y="4744122"/>
            <a:ext cx="287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4273" y="6416936"/>
            <a:ext cx="7587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https://medium.com/@rebekahamaro/learning-styles-the-importance-of-critical-self-reflection-tesia-marshik-tedxuwlacrosse-5f271ec3ff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44">
        <p:split orient="vert"/>
      </p:transition>
    </mc:Choice>
    <mc:Fallback xmlns="">
      <p:transition spd="slow" advTm="1324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6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6600" b="1" dirty="0">
                <a:solidFill>
                  <a:srgbClr val="224F9F"/>
                </a:solidFill>
                <a:latin typeface="Trebuchet MS" panose="020B0603020202020204" pitchFamily="34" charset="0"/>
              </a:rPr>
              <a:t>Vientuļnieks</a:t>
            </a:r>
            <a:endParaRPr lang="en-US" sz="6600" dirty="0">
              <a:solidFill>
                <a:srgbClr val="224F9F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09" y="3040805"/>
            <a:ext cx="3143250" cy="145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5608" y="4658062"/>
            <a:ext cx="3984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4278" y="1461274"/>
            <a:ext cx="7315201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Šādi izglītojamie mēdz būt vairāk privāti un neatkarīgi.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Spēj labi koncentrēties uz aktuālajām tēmām.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Viņi apzinās savas jūtas un domāšanu.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Viņi izmanto vairāk laika, lai domātu par pašreizējiem izaicinājumiem un sasniegumiem.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Mācīšanās paņēmieni - rada personīgu interesi par tēmām, veic žurnālu, apgalvojumus un modelēšanu.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22">
        <p:fade/>
      </p:transition>
    </mc:Choice>
    <mc:Fallback xmlns="">
      <p:transition spd="med" advTm="4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2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6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21141" y="545140"/>
            <a:ext cx="1108736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Kas </a:t>
            </a:r>
            <a:r>
              <a:rPr lang="en-US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ir</a:t>
            </a:r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 </a:t>
            </a:r>
            <a:r>
              <a:rPr lang="en-US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jūsu</a:t>
            </a:r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 </a:t>
            </a:r>
            <a:r>
              <a:rPr lang="en-US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skolēni</a:t>
            </a:r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?</a:t>
            </a:r>
            <a:endParaRPr lang="fr-FR" sz="6600" dirty="0">
              <a:ln w="0">
                <a:noFill/>
              </a:ln>
              <a:solidFill>
                <a:srgbClr val="394799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237" y="1717964"/>
            <a:ext cx="537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36" y="1825625"/>
            <a:ext cx="5504000" cy="3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127" y="1825625"/>
            <a:ext cx="5514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1"/>
                </a:solidFill>
                <a:latin typeface="Trebuchet MS" panose="020B0603020202020204" pitchFamily="34" charset="0"/>
              </a:rPr>
              <a:t>Kā jūs raksturotu skolēnus, kurus mācāt?</a:t>
            </a:r>
          </a:p>
          <a:p>
            <a:endParaRPr lang="lv-LV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lv-LV" sz="2800" dirty="0">
                <a:solidFill>
                  <a:schemeClr val="bg1"/>
                </a:solidFill>
                <a:latin typeface="Trebuchet MS" panose="020B0603020202020204" pitchFamily="34" charset="0"/>
              </a:rPr>
              <a:t>Vai jūs domājat, ka skolēni mūsdienās mācās savādāk sociālo mediju dēļ?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8687" y="5088367"/>
            <a:ext cx="437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wolpert-gawron-169hero-onlinemgmt-shutterstock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https://campusmonita.com/class-management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8163"/>
      </p:ext>
    </p:extLst>
  </p:cSld>
  <p:clrMapOvr>
    <a:masterClrMapping/>
  </p:clrMapOvr>
  <p:transition spd="med" advClick="0" advTm="296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449999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Kā skolēni mācās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2756" y="1710357"/>
            <a:ext cx="1081578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dirty="0">
                <a:solidFill>
                  <a:schemeClr val="bg1"/>
                </a:solidFill>
                <a:latin typeface="Trebuchet MS"/>
              </a:rPr>
              <a:t>Skolēni mācās daudzos veidos, un viņiem ir vairākas un dažādas vajadzības. Attiecīgi skolēnu vajadzības ietekmē viņu personība. Tas ir tāpēc, ka: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  <a:latin typeface="Trebuchet MS"/>
              </a:rPr>
              <a:t>skolēni mācās dažādos veidos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  <a:latin typeface="Trebuchet MS"/>
              </a:rPr>
              <a:t>viņi mācās citā tempā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  <a:latin typeface="Trebuchet MS"/>
              </a:rPr>
              <a:t>viņiem ir atšķirīga izcelsme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  <a:latin typeface="Trebuchet MS"/>
              </a:rPr>
              <a:t>skolēniem ir dažādi mācīšanās iemesli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  <a:latin typeface="Trebuchet MS"/>
              </a:rPr>
              <a:t>viņus motivē dažādi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  <a:latin typeface="Trebuchet MS"/>
              </a:rPr>
              <a:t>viņus motivē dažādas lietas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  <a:latin typeface="Trebuchet MS"/>
              </a:rPr>
              <a:t>un viņi atšķirīgi reaģē uz izaicinājumiem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8333">
        <p:split orient="vert"/>
      </p:transition>
    </mc:Choice>
    <mc:Fallback xmlns="">
      <p:transition spd="slow" advClick="0" advTm="583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1"/>
                            </p:stCondLst>
                            <p:childTnLst>
                              <p:par>
                                <p:cTn id="8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1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901"/>
                            </p:stCondLst>
                            <p:childTnLst>
                              <p:par>
                                <p:cTn id="16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801"/>
                            </p:stCondLst>
                            <p:childTnLst>
                              <p:par>
                                <p:cTn id="20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701"/>
                            </p:stCondLst>
                            <p:childTnLst>
                              <p:par>
                                <p:cTn id="24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901"/>
                            </p:stCondLst>
                            <p:childTnLst>
                              <p:par>
                                <p:cTn id="28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9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501"/>
                            </p:stCondLst>
                            <p:childTnLst>
                              <p:par>
                                <p:cTn id="32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401"/>
                            </p:stCondLst>
                            <p:childTnLst>
                              <p:par>
                                <p:cTn id="36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161827"/>
          </a:xfrm>
        </p:spPr>
        <p:txBody>
          <a:bodyPr>
            <a:normAutofit/>
          </a:bodyPr>
          <a:lstStyle/>
          <a:p>
            <a:pPr algn="ctr"/>
            <a:r>
              <a:rPr lang="en-GB" sz="6600" dirty="0" err="1">
                <a:solidFill>
                  <a:srgbClr val="224F9F"/>
                </a:solidFill>
                <a:latin typeface="Trebuchet MS" panose="020B0603020202020204" pitchFamily="34" charset="0"/>
              </a:rPr>
              <a:t>Mācīšanās</a:t>
            </a:r>
            <a:r>
              <a:rPr lang="en-GB" sz="6600" dirty="0">
                <a:solidFill>
                  <a:srgbClr val="224F9F"/>
                </a:solidFill>
                <a:latin typeface="Trebuchet MS" panose="020B0603020202020204" pitchFamily="34" charset="0"/>
              </a:rPr>
              <a:t> </a:t>
            </a:r>
            <a:r>
              <a:rPr lang="en-GB" sz="6600" dirty="0" err="1">
                <a:solidFill>
                  <a:srgbClr val="224F9F"/>
                </a:solidFill>
                <a:latin typeface="Trebuchet MS" panose="020B0603020202020204" pitchFamily="34" charset="0"/>
              </a:rPr>
              <a:t>stili</a:t>
            </a:r>
            <a:endParaRPr lang="en-US" sz="6600" dirty="0">
              <a:solidFill>
                <a:srgbClr val="224F9F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07" y="1157868"/>
            <a:ext cx="7338291" cy="4672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8659" y="5830647"/>
            <a:ext cx="6586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 Joy Crystal Joy saved to Creators Creative Expressions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styles | Print off this "Learning Styles" chart! What is YOUR Learning Style?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https://www.pinterest.com/pin/133419207684305340/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https://sites.google.com/site/aclassroomforrainbowkids/websites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175">
        <p:split orient="vert"/>
      </p:transition>
    </mc:Choice>
    <mc:Fallback xmlns="">
      <p:transition spd="slow" advTm="131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30766"/>
          </a:xfrm>
        </p:spPr>
        <p:txBody>
          <a:bodyPr>
            <a:normAutofit/>
          </a:bodyPr>
          <a:lstStyle/>
          <a:p>
            <a:pPr algn="ctr"/>
            <a:r>
              <a:rPr lang="lv-LV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V</a:t>
            </a:r>
            <a:r>
              <a:rPr lang="en-GB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izuāli</a:t>
            </a:r>
            <a:r>
              <a:rPr lang="en-GB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 </a:t>
            </a:r>
            <a:r>
              <a:rPr lang="lv-LV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I</a:t>
            </a:r>
            <a:r>
              <a:rPr lang="en-GB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zglītojamie</a:t>
            </a:r>
            <a:endParaRPr lang="en-US" sz="6600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63" y="3033676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1294989"/>
            <a:ext cx="7305675" cy="4987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5045" y="6368527"/>
            <a:ext cx="532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https://phonics101.wordpress.com/learning-styles/learning-style-visual</a:t>
            </a:r>
            <a:r>
              <a:rPr lang="en-US" sz="1200" dirty="0">
                <a:solidFill>
                  <a:schemeClr val="bg1"/>
                </a:solidFill>
                <a:hlinkClick r:id="rId4"/>
              </a:rPr>
              <a:t>/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494" y="5034579"/>
            <a:ext cx="289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https://www.tatasky.com/dth/services/kids/class-room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158">
        <p:split orient="vert"/>
      </p:transition>
    </mc:Choice>
    <mc:Fallback xmlns="">
      <p:transition spd="slow" advTm="221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6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43261"/>
          </a:xfrm>
        </p:spPr>
        <p:txBody>
          <a:bodyPr>
            <a:normAutofit/>
          </a:bodyPr>
          <a:lstStyle/>
          <a:p>
            <a:pPr algn="ctr"/>
            <a:r>
              <a:rPr lang="lv-LV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K</a:t>
            </a:r>
            <a:r>
              <a:rPr lang="en-GB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lausītāji</a:t>
            </a:r>
            <a:endParaRPr lang="en-US" sz="6600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03" y="2945390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233271"/>
            <a:ext cx="7277100" cy="5006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252" y="4787154"/>
            <a:ext cx="300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736" y="6411558"/>
            <a:ext cx="6122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https://phonics101.wordpress.com/learning-styles/learning-style-visual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36">
        <p:split orient="vert"/>
      </p:transition>
    </mc:Choice>
    <mc:Fallback xmlns="">
      <p:transition spd="slow" advTm="109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6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Verbālie</a:t>
            </a:r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 </a:t>
            </a:r>
            <a:r>
              <a:rPr lang="en-US" sz="6600" dirty="0" err="1">
                <a:solidFill>
                  <a:srgbClr val="394799"/>
                </a:solidFill>
                <a:latin typeface="Trebuchet MS" panose="020B0603020202020204" pitchFamily="34" charset="0"/>
              </a:rPr>
              <a:t>izglītojamie</a:t>
            </a:r>
            <a:endParaRPr lang="en-US" sz="6600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17" y="2923365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6072" y="4771216"/>
            <a:ext cx="3119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clipart linguistic intelligence 2578087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https://webstockreview.net/image/curriculum-clipart-linguistic-intelligence/2578087.html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092" y="1451203"/>
            <a:ext cx="7815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Mācīšanās stratēģijas vizuālajiem / verbālajiem izglītojamajiem: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Izpētiet jaunu informāciju tekstā vai piezīmēs, izmantojiet krāsu kodu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Izmantojiet marķieri, lai izceltu dažāda veida informāciju kontrastējošās krāsās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Atmiņas kartes - ierobežojoša informācija katrā kartiņā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Uzrakstiet diagrammu vai ilustrāciju skaidrojumus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Uzrakstiet detalizēti, kā veikt soļus matemātiskā vai tehniskā problēmu risināšanā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Pirms eksāmena / testa izmantojiet piezīmes ar atslēgas vārdiem un ievietojiet labi redzamās vietās, spogulī, informācijas panelī utt.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717">
        <p:split orient="vert"/>
      </p:transition>
    </mc:Choice>
    <mc:Fallback xmlns="">
      <p:transition spd="slow" advTm="527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3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70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50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701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701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43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7300" b="1" dirty="0">
                <a:solidFill>
                  <a:srgbClr val="394799"/>
                </a:solidFill>
                <a:latin typeface="Trebuchet MS" panose="020B0603020202020204" pitchFamily="34" charset="0"/>
              </a:rPr>
              <a:t>Izglītojamo fiziskais tips</a:t>
            </a:r>
            <a:endParaRPr lang="en-US" sz="66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4" y="2229858"/>
            <a:ext cx="2530205" cy="154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" y="4102712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 Kinesthetic Learner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Your Super-Powers!</a:t>
            </a:r>
          </a:p>
          <a:p>
            <a:pPr algn="ctr" fontAlgn="base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https://www.howtolearn.com/kinesthetic-learner/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3819" y="1691011"/>
            <a:ext cx="813352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Taktiliem</a:t>
            </a:r>
            <a:r>
              <a:rPr lang="lv-LV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lv-LV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kinestētiskiem</a:t>
            </a:r>
            <a:r>
              <a:rPr lang="lv-LV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izglītojamajiem</a:t>
            </a:r>
          </a:p>
          <a:p>
            <a:pPr algn="ctr"/>
            <a:endParaRPr lang="lv-LV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nepieciešamas iespējas pārvietoties un rīkoties ar materiāliem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Izsekot un izcelt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Izspēlējiet jēdzienus un stāstus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rakstīt vai zīmēt klausoties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staigāt domājot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lietot izteiksmei rokas un rokas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Iedomājieties sevi situācijā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izrādīt teātri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lomu spēles modeļi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dejas vai mīma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izveidot, konstruēt vai attīstīt.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552">
        <p:split orient="vert"/>
      </p:transition>
    </mc:Choice>
    <mc:Fallback xmlns="">
      <p:transition spd="slow" advTm="685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5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401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201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801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701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601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901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101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701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1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601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6201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7300" b="1" dirty="0">
                <a:solidFill>
                  <a:srgbClr val="394799"/>
                </a:solidFill>
                <a:latin typeface="Trebuchet MS" panose="020B0603020202020204" pitchFamily="34" charset="0"/>
              </a:rPr>
              <a:t>Izglītojamo loģiskais tips</a:t>
            </a:r>
            <a:endParaRPr lang="en-US" sz="66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54" y="2821629"/>
            <a:ext cx="2950826" cy="16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154" y="4550485"/>
            <a:ext cx="367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5186" y="1690688"/>
            <a:ext cx="6680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izmantojat loģisko stilu, jums patīk izmantot smadzenes loģiskai un matemātiskai spriešanai.</a:t>
            </a:r>
          </a:p>
          <a:p>
            <a:endParaRPr lang="lv-LV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Jūs varat viegli atpazīt modeļus, kā arī saiknes starp šķietami bezjēdzīgu saturu.</a:t>
            </a:r>
          </a:p>
          <a:p>
            <a:endParaRPr lang="lv-LV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 arī liek klasificēt un grupēt informāciju, lai palīdzētu jums to uzzināt vai saprast.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941">
        <p:split orient="vert"/>
      </p:transition>
    </mc:Choice>
    <mc:Fallback xmlns="">
      <p:transition spd="slow" advTm="4394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7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60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5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4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557</Words>
  <Application>Microsoft Office PowerPoint</Application>
  <PresentationFormat>Platekrāna</PresentationFormat>
  <Paragraphs>79</Paragraphs>
  <Slides>11</Slides>
  <Notes>2</Notes>
  <HiddenSlides>0</HiddenSlides>
  <MMClips>1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PowerPoint prezentācija</vt:lpstr>
      <vt:lpstr>Kas ir jūsu skolēni?</vt:lpstr>
      <vt:lpstr>Kā skolēni mācās</vt:lpstr>
      <vt:lpstr>Mācīšanās stili</vt:lpstr>
      <vt:lpstr>Vizuāli Izglītojamie</vt:lpstr>
      <vt:lpstr>Klausītāji</vt:lpstr>
      <vt:lpstr>Verbālie izglītojamie</vt:lpstr>
      <vt:lpstr>Izglītojamo fiziskais tips</vt:lpstr>
      <vt:lpstr>Izglītojamo loģiskais tips</vt:lpstr>
      <vt:lpstr>Izglītojamo sociālais tips</vt:lpstr>
      <vt:lpstr>Vientuļnieks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Noel</dc:creator>
  <cp:lastModifiedBy>Viktoriia Bulavkina</cp:lastModifiedBy>
  <cp:revision>138</cp:revision>
  <dcterms:created xsi:type="dcterms:W3CDTF">2020-06-12T07:20:37Z</dcterms:created>
  <dcterms:modified xsi:type="dcterms:W3CDTF">2021-02-10T00:26:02Z</dcterms:modified>
</cp:coreProperties>
</file>