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omments/modernComment_103_113AAD73.xml" ContentType="application/vnd.ms-powerpoint.comments+xml"/>
  <Override PartName="/ppt/comments/modernComment_104_F7CB8DDD.xml" ContentType="application/vnd.ms-powerpoint.comments+xml"/>
  <Override PartName="/ppt/comments/modernComment_108_67A6BD5E.xml" ContentType="application/vnd.ms-powerpoint.comments+xml"/>
  <Override PartName="/ppt/comments/modernComment_109_4C5695F.xml" ContentType="application/vnd.ms-powerpoint.comments+xml"/>
  <Override PartName="/ppt/comments/modernComment_10A_35FEB326.xml" ContentType="application/vnd.ms-powerpoint.comments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4" r:id="rId5"/>
    <p:sldId id="265" r:id="rId6"/>
    <p:sldId id="266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11D3F7C-EF5D-D13B-8839-1FC635AA9D4D}" name="Veneta Velkova" initials="VV" userId="S::veneta.velkova@school32.com::d554d401-9362-4784-b899-e31d56aba906" providerId="AD"/>
  <p188:author id="{14D991A3-D6FD-06E9-C54D-4B0CCD107AF1}" name="manon@logopsycom.com" initials="m" userId="f0a3c9c19af85a2e" providerId="Windows Live"/>
  <p188:author id="{DD9AA6D2-29F8-A006-2A8C-A946907F520A}" name="Louiza KythreotouCIP" initials="LK" userId="lS/vfpEB1yFxPfZBBSvGZXTkthIeeeognt17hrxwbrI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6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4799"/>
    <a:srgbClr val="224F9F"/>
    <a:srgbClr val="4A2E87"/>
    <a:srgbClr val="EEAE72"/>
    <a:srgbClr val="FF6C7A"/>
    <a:srgbClr val="EEB072"/>
    <a:srgbClr val="2860AB"/>
    <a:srgbClr val="FF6E7A"/>
    <a:srgbClr val="2EA3F2"/>
    <a:srgbClr val="4046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EFD325-2219-4F8A-8D34-5E2D452BBA13}" v="22" dt="2020-12-04T08:30:35.565"/>
    <p1510:client id="{CBF18383-57F7-3F47-A02A-17A25188D98D}" v="81" dt="2020-12-14T14:23:18.5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3" autoAdjust="0"/>
    <p:restoredTop sz="95220" autoAdjust="0"/>
  </p:normalViewPr>
  <p:slideViewPr>
    <p:cSldViewPr snapToGrid="0">
      <p:cViewPr varScale="1">
        <p:scale>
          <a:sx n="83" d="100"/>
          <a:sy n="83" d="100"/>
        </p:scale>
        <p:origin x="130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omments/modernComment_103_113AAD7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C01CCED-4D54-4619-8C98-5C04B17A2892}" authorId="{DD9AA6D2-29F8-A006-2A8C-A946907F520A}" created="2020-12-04T08:30:35.56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89058163" sldId="259"/>
      <ac:picMk id="6" creationId="{00000000-0000-0000-0000-000000000000}"/>
    </ac:deMkLst>
    <p188:replyLst>
      <p188:reply id="{0BA14A73-6B28-4690-8E0A-4381F368019E}" authorId="{011D3F7C-EF5D-D13B-8839-1FC635AA9D4D}" created="2020-12-14T14:23:18.504">
        <p188:txBody>
          <a:bodyPr/>
          <a:lstStyle/>
          <a:p>
            <a:r>
              <a:rPr lang="en-GB"/>
              <a:t>will do</a:t>
            </a:r>
          </a:p>
        </p188:txBody>
      </p188:reply>
    </p188:replyLst>
    <p188:txBody>
      <a:bodyPr/>
      <a:lstStyle/>
      <a:p>
        <a:r>
          <a:rPr lang="en-US"/>
          <a:t>references?</a:t>
        </a:r>
      </a:p>
    </p188:txBody>
  </p188:cm>
</p188:cmLst>
</file>

<file path=ppt/comments/modernComment_104_F7CB8DD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89822B6-3BE2-4171-A96D-3FE1047F3886}" authorId="{DD9AA6D2-29F8-A006-2A8C-A946907F520A}" created="2020-12-04T08:26:28.01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157312477" sldId="260"/>
      <ac:spMk id="17" creationId="{00000000-0000-0000-0000-000000000000}"/>
    </ac:deMkLst>
    <p188:replyLst>
      <p188:reply id="{E205BD4E-A413-4805-ADA4-B5EA0B15FDDC}" authorId="{011D3F7C-EF5D-D13B-8839-1FC635AA9D4D}" created="2020-12-14T14:22:55.925">
        <p188:txBody>
          <a:bodyPr/>
          <a:lstStyle/>
          <a:p>
            <a:r>
              <a:rPr lang="en-GB"/>
              <a:t>done</a:t>
            </a:r>
          </a:p>
        </p188:txBody>
      </p188:reply>
    </p188:replyLst>
    <p188:txBody>
      <a:bodyPr/>
      <a:lstStyle/>
      <a:p>
        <a:r>
          <a:rPr lang="en-US"/>
          <a:t>add: in groups [...]</a:t>
        </a:r>
      </a:p>
    </p188:txBody>
  </p188:cm>
  <p188:cm id="{4BEB2D55-7E2B-4EEE-A504-4F0D569C73BB}" authorId="{DD9AA6D2-29F8-A006-2A8C-A946907F520A}" created="2020-12-04T08:26:44.331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157312477" sldId="260"/>
      <ac:spMk id="17" creationId="{00000000-0000-0000-0000-000000000000}"/>
    </ac:deMkLst>
    <p188:replyLst>
      <p188:reply id="{0D2D300E-D504-4406-B052-DA196B7D4692}" authorId="{011D3F7C-EF5D-D13B-8839-1FC635AA9D4D}" created="2020-12-14T14:22:46.221">
        <p188:txBody>
          <a:bodyPr/>
          <a:lstStyle/>
          <a:p>
            <a:r>
              <a:rPr lang="en-GB"/>
              <a:t>done</a:t>
            </a:r>
          </a:p>
        </p188:txBody>
      </p188:reply>
    </p188:replyLst>
    <p188:txBody>
      <a:bodyPr/>
      <a:lstStyle/>
      <a:p>
        <a:r>
          <a:rPr lang="en-US"/>
          <a:t>add: the</a:t>
        </a:r>
      </a:p>
    </p188:txBody>
  </p188:cm>
  <p188:cm id="{BF73385D-8744-4502-8B5C-FC09BBF7E3E3}" authorId="{DD9AA6D2-29F8-A006-2A8C-A946907F520A}" created="2020-12-04T08:30:29.706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157312477" sldId="260"/>
      <ac:picMk id="20" creationId="{00000000-0000-0000-0000-000000000000}"/>
    </ac:deMkLst>
    <p188:replyLst>
      <p188:reply id="{78BE8950-11C5-48AC-A3ED-BE3E318884EF}" authorId="{011D3F7C-EF5D-D13B-8839-1FC635AA9D4D}" created="2020-12-14T14:23:03.128">
        <p188:txBody>
          <a:bodyPr/>
          <a:lstStyle/>
          <a:p>
            <a:r>
              <a:rPr lang="en-GB"/>
              <a:t>will do</a:t>
            </a:r>
          </a:p>
        </p188:txBody>
      </p188:reply>
    </p188:replyLst>
    <p188:txBody>
      <a:bodyPr/>
      <a:lstStyle/>
      <a:p>
        <a:r>
          <a:rPr lang="en-US"/>
          <a:t>references?</a:t>
        </a:r>
      </a:p>
    </p188:txBody>
  </p188:cm>
</p188:cmLst>
</file>

<file path=ppt/comments/modernComment_108_67A6BD5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A62F4C1-9CFF-4980-B446-C5B052F86DCB}" authorId="{DD9AA6D2-29F8-A006-2A8C-A946907F520A}" created="2020-12-04T08:30:23.362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738980702" sldId="264"/>
      <ac:picMk id="4" creationId="{00000000-0000-0000-0000-000000000000}"/>
    </ac:deMkLst>
    <p188:replyLst>
      <p188:reply id="{2B592B6D-7363-4745-A19E-5752BAD26FE3}" authorId="{011D3F7C-EF5D-D13B-8839-1FC635AA9D4D}" created="2020-12-14T14:18:45.472">
        <p188:txBody>
          <a:bodyPr/>
          <a:lstStyle/>
          <a:p>
            <a:r>
              <a:rPr lang="en-GB"/>
              <a:t>will be done</a:t>
            </a:r>
          </a:p>
        </p188:txBody>
      </p188:reply>
    </p188:replyLst>
    <p188:txBody>
      <a:bodyPr/>
      <a:lstStyle/>
      <a:p>
        <a:r>
          <a:rPr lang="en-US"/>
          <a:t>references?</a:t>
        </a:r>
      </a:p>
    </p188:txBody>
  </p188:cm>
  <p188:cm id="{748E90AB-4CF7-4332-98CD-CB36558359EF}" authorId="{14D991A3-D6FD-06E9-C54D-4B0CCD107AF1}" created="2020-12-08T15:46:29.672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738980702" sldId="264"/>
      <ac:spMk id="2" creationId="{00000000-0000-0000-0000-000000000000}"/>
    </ac:deMkLst>
    <p188:replyLst>
      <p188:reply id="{531C061B-0021-440F-9DDC-D4C162C49505}" authorId="{011D3F7C-EF5D-D13B-8839-1FC635AA9D4D}" created="2020-12-14T14:18:40.503">
        <p188:txBody>
          <a:bodyPr/>
          <a:lstStyle/>
          <a:p>
            <a:r>
              <a:rPr lang="en-GB"/>
              <a:t>will be done</a:t>
            </a:r>
          </a:p>
        </p188:txBody>
      </p188:reply>
    </p188:replyLst>
    <p188:txBody>
      <a:bodyPr/>
      <a:lstStyle/>
      <a:p>
        <a:r>
          <a:rPr lang="fr-BE"/>
          <a:t>colors of the titles are changing from on slide to the next :) it would be better to be consistent in the design :)</a:t>
        </a:r>
      </a:p>
    </p188:txBody>
  </p188:cm>
</p188:cmLst>
</file>

<file path=ppt/comments/modernComment_109_4C5695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E3AC5A3-8455-4AC2-BC86-B80473DE4AD1}" authorId="{14D991A3-D6FD-06E9-C54D-4B0CCD107AF1}" status="resolved" created="2020-12-08T15:46:58.749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80046431" sldId="265"/>
      <ac:spMk id="3" creationId="{00000000-0000-0000-0000-000000000000}"/>
    </ac:deMkLst>
    <p188:pos x="4610101" y="1608282"/>
    <p188:replyLst>
      <p188:reply id="{D8E29F9A-68A9-4D55-AD9B-1A6B2E5B43DF}" authorId="{011D3F7C-EF5D-D13B-8839-1FC635AA9D4D}" created="2020-12-14T14:18:05.095">
        <p188:txBody>
          <a:bodyPr/>
          <a:lstStyle/>
          <a:p>
            <a:r>
              <a:rPr lang="en-GB"/>
              <a:t>done</a:t>
            </a:r>
          </a:p>
        </p188:txBody>
      </p188:reply>
    </p188:replyLst>
    <p188:txBody>
      <a:bodyPr/>
      <a:lstStyle/>
      <a:p>
        <a:r>
          <a:rPr lang="fr-BE"/>
          <a:t>can be hidden better :)</a:t>
        </a:r>
      </a:p>
    </p188:txBody>
  </p188:cm>
</p188:cmLst>
</file>

<file path=ppt/comments/modernComment_10A_35FEB32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571A8F8-34AD-4F6C-AC0A-76F4486D3C90}" authorId="{DD9AA6D2-29F8-A006-2A8C-A946907F520A}" created="2020-12-04T08:30:03.971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905884454" sldId="266"/>
      <ac:spMk id="3" creationId="{00000000-0000-0000-0000-000000000000}"/>
    </ac:deMkLst>
    <p188:replyLst>
      <p188:reply id="{816C912B-E5B0-4202-A0A2-E55CBBEF656F}" authorId="{011D3F7C-EF5D-D13B-8839-1FC635AA9D4D}" created="2020-12-14T14:21:09.356">
        <p188:txBody>
          <a:bodyPr/>
          <a:lstStyle/>
          <a:p>
            <a:r>
              <a:rPr lang="en-GB"/>
              <a:t>done</a:t>
            </a:r>
          </a:p>
        </p188:txBody>
      </p188:reply>
    </p188:replyLst>
    <p188:txBody>
      <a:bodyPr/>
      <a:lstStyle/>
      <a:p>
        <a:r>
          <a:rPr lang="en-US"/>
          <a:t>better to add bullet points or something similar so as to understand the connection between each point you are making</a:t>
        </a:r>
      </a:p>
    </p188:txBody>
  </p188:cm>
  <p188:cm id="{EE8959D3-B24C-45F6-90EA-2A9ACAA8D2E2}" authorId="{DD9AA6D2-29F8-A006-2A8C-A946907F520A}" created="2020-12-04T08:30:16.612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905884454" sldId="266"/>
      <ac:picMk id="5" creationId="{00000000-0000-0000-0000-000000000000}"/>
    </ac:deMkLst>
    <p188:replyLst>
      <p188:reply id="{3F7C6ACA-C92B-445E-904D-052BFFCC39CA}" authorId="{011D3F7C-EF5D-D13B-8839-1FC635AA9D4D}" created="2020-12-14T14:21:20.419">
        <p188:txBody>
          <a:bodyPr/>
          <a:lstStyle/>
          <a:p>
            <a:r>
              <a:rPr lang="en-GB"/>
              <a:t>will do</a:t>
            </a:r>
          </a:p>
        </p188:txBody>
      </p188:reply>
    </p188:replyLst>
    <p188:txBody>
      <a:bodyPr/>
      <a:lstStyle/>
      <a:p>
        <a:r>
          <a:rPr lang="en-US"/>
          <a:t>references?</a:t>
        </a:r>
      </a:p>
    </p188:txBody>
  </p188:cm>
  <p188:cm id="{F77E3361-8052-4948-8C3A-01FF9A9E1F45}" authorId="{14D991A3-D6FD-06E9-C54D-4B0CCD107AF1}" created="2020-12-08T15:47:53.67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905884454" sldId="266"/>
      <ac:spMk id="2" creationId="{00000000-0000-0000-0000-000000000000}"/>
    </ac:deMkLst>
    <p188:replyLst>
      <p188:reply id="{D1545BFB-3744-4726-BE61-DD530F367B20}" authorId="{14D991A3-D6FD-06E9-C54D-4B0CCD107AF1}" created="2020-12-08T15:48:53.705">
        <p188:txBody>
          <a:bodyPr/>
          <a:lstStyle/>
          <a:p>
            <a:r>
              <a:rPr lang="fr-BE"/>
              <a:t>Also, animations are not consistent either, it would be nice to have the presentation a little more lively :)</a:t>
            </a:r>
          </a:p>
        </p188:txBody>
      </p188:reply>
      <p188:reply id="{AEF9A47D-F864-4E46-ACFC-68533B87F7EA}" authorId="{011D3F7C-EF5D-D13B-8839-1FC635AA9D4D}" created="2020-12-14T14:19:36.381">
        <p188:txBody>
          <a:bodyPr/>
          <a:lstStyle/>
          <a:p>
            <a:r>
              <a:rPr lang="en-GB"/>
              <a:t>accepted</a:t>
            </a:r>
          </a:p>
        </p188:txBody>
      </p188:reply>
    </p188:replyLst>
    <p188:txBody>
      <a:bodyPr/>
      <a:lstStyle/>
      <a:p>
        <a:r>
          <a:rPr lang="fr-BE"/>
          <a:t>now even the font has changed from one title to the next :) Please choose a font and a color and stick to it in your presentation :)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AA13C-F2CA-4266-B85B-9109FE2CC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E9-9E70-47E6-B830-A397944B4B87}" type="datetimeFigureOut">
              <a:rPr lang="fr-FR" smtClean="0"/>
              <a:t>14/12/2020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B1C6A-9FBF-421B-A3F0-0AFB623FB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F7AC5-B8DD-40D6-B723-2098F93A9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FFD-FE6A-49BC-B8C5-FECD4531E30A}" type="slidenum">
              <a:rPr lang="fr-FR" smtClean="0"/>
              <a:t>‹#›</a:t>
            </a:fld>
            <a:endParaRPr lang="fr-FR"/>
          </a:p>
        </p:txBody>
      </p:sp>
      <p:pic>
        <p:nvPicPr>
          <p:cNvPr id="8" name="Picture 7" descr="A picture containing computer&#10;&#10;Description automatically generated">
            <a:extLst>
              <a:ext uri="{FF2B5EF4-FFF2-40B4-BE49-F238E27FC236}">
                <a16:creationId xmlns:a16="http://schemas.microsoft.com/office/drawing/2014/main" id="{771785A2-C358-46E5-9DFB-A0B0FED042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103" y="1594674"/>
            <a:ext cx="8740369" cy="512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47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7EB10-FB9A-4763-AB5A-4AD0FD1C6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A1DABD-14AC-491B-B284-2AD696CA6C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D4B99D-837E-4A22-B2DC-FD93F5B12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E9-9E70-47E6-B830-A397944B4B87}" type="datetimeFigureOut">
              <a:rPr lang="fr-FR" smtClean="0"/>
              <a:t>14/12/2020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C80E8-3E93-4EE4-99FA-125EB6B86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28A702-4223-479E-8FD3-84DDB4319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FFD-FE6A-49BC-B8C5-FECD4531E3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491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4C769C-12B4-4445-8C92-882D095D26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D2FABC-778A-44A0-8ED3-64F929C389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EEE64-7E93-46E5-A64A-D5C01C40E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E9-9E70-47E6-B830-A397944B4B87}" type="datetimeFigureOut">
              <a:rPr lang="fr-FR" smtClean="0"/>
              <a:t>14/12/2020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6D304-7547-4554-83C2-1409CF609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7859D-D9DD-44DC-8AA6-4A9AD301C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FFD-FE6A-49BC-B8C5-FECD4531E3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955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A32E4-A3E6-450A-8B93-ABE7BF55E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6EB08-C4AF-4107-AA0E-200574FC3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01A9FE-C87C-474D-BAE4-35519789F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E9-9E70-47E6-B830-A397944B4B87}" type="datetimeFigureOut">
              <a:rPr lang="fr-FR" smtClean="0"/>
              <a:t>14/12/2020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E11A2-FB30-4170-A8A4-DAC092E5E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06E1E-752D-4712-BE19-9AF852746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FFD-FE6A-49BC-B8C5-FECD4531E3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449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4B71B-C319-47A2-BC63-75C6280CD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2FEA2-7C8D-4704-8E6D-097179A89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B79AB1-E0ED-49A0-AF6A-26D3A16FB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E9-9E70-47E6-B830-A397944B4B87}" type="datetimeFigureOut">
              <a:rPr lang="fr-FR" smtClean="0"/>
              <a:t>14/12/2020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87D971-9A28-4110-86E3-2FF18E548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910D5D-34B6-4645-B48A-4520682A4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FFD-FE6A-49BC-B8C5-FECD4531E3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421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440D8-434D-4F84-821A-E348439CF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3A163-B0EB-4E88-8133-A003E4CB7C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D540AE-2614-40ED-B7EA-B2D7E052F7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2E5749-F6EB-4CD7-A274-1BF07F117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E9-9E70-47E6-B830-A397944B4B87}" type="datetimeFigureOut">
              <a:rPr lang="fr-FR" smtClean="0"/>
              <a:t>14/12/2020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2D43D1-D5A9-482D-A85A-EB80552C9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163CE5-E44A-4E30-B573-E92D435CC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FFD-FE6A-49BC-B8C5-FECD4531E3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334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804EF-F880-40B8-8AAF-6326805FC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FB7680-0D03-4CDF-AECB-54AA4BB6C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BB2654-9D10-4D3C-9B89-0B53BA0183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4225A1-91C5-4852-A711-3BCFE722B9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9EF21E-C8DC-4DC9-93F0-3479CCB17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342D3D-31CF-4167-80EC-144FD2AFA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E9-9E70-47E6-B830-A397944B4B87}" type="datetimeFigureOut">
              <a:rPr lang="fr-FR" smtClean="0"/>
              <a:t>14/12/2020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9DE2EF-B6CF-4854-8F2E-B81CD7E3D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A00024-9B17-43FC-97F0-425288E29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FFD-FE6A-49BC-B8C5-FECD4531E3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273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2CCA7-8595-4CB9-9D01-41B63DA0D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D0185D-EEBA-4BEE-A1C4-1FF981E0B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E9-9E70-47E6-B830-A397944B4B87}" type="datetimeFigureOut">
              <a:rPr lang="fr-FR" smtClean="0"/>
              <a:t>14/12/2020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B7FA00-43B8-4E8D-A923-FA97FE7D3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62B4DC-3CA5-47CD-B1BA-ADA8315C2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FFD-FE6A-49BC-B8C5-FECD4531E3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334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228D4A-7B92-434B-A953-BF62A02D3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3BC931-A153-44F9-B46B-591269F9D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FFD-FE6A-49BC-B8C5-FECD4531E30A}" type="slidenum">
              <a:rPr lang="fr-FR" smtClean="0"/>
              <a:t>‹#›</a:t>
            </a:fld>
            <a:endParaRPr lang="fr-FR"/>
          </a:p>
        </p:txBody>
      </p:sp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FFE977EB-30F4-471B-ADF1-97F9561D54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047" y="6198318"/>
            <a:ext cx="2158258" cy="58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24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30A38-9742-4EAD-82BB-FA3F74279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D295A-024E-4D16-8349-512B98C91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443FE1-DDD3-4AA7-8219-ED9CFE60C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3B5497-A954-4B43-AD91-40FABA34B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E9-9E70-47E6-B830-A397944B4B87}" type="datetimeFigureOut">
              <a:rPr lang="fr-FR" smtClean="0"/>
              <a:t>14/12/2020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EAAEB6-10E1-4F02-B24E-D96B1288A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958F56-0BB3-4E0F-90CC-2B24F94E3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FFD-FE6A-49BC-B8C5-FECD4531E3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565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6A2C8-A6C5-4484-8F10-B4C0FDA1A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749E92-E933-47BE-931E-13154097E2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03B5E0-ED32-4D67-BBA7-A147B4A2A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A8F941-C88F-4382-9C50-CD11B9CD4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E9-9E70-47E6-B830-A397944B4B87}" type="datetimeFigureOut">
              <a:rPr lang="fr-FR" smtClean="0"/>
              <a:t>14/12/2020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0FEFDA-DF8E-4903-B101-9D9E31771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D53E3F-4E33-4AB7-98F8-EFEE48602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FFD-FE6A-49BC-B8C5-FECD4531E3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479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6C7A"/>
            </a:gs>
            <a:gs pos="100000">
              <a:srgbClr val="EEAE7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CF2A3C-774A-455D-9D95-22F26F6BF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33B376-B16D-46B6-B566-CE288F331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EC15E-EA03-49D6-AA2A-ADA564A53B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D82E9-9E70-47E6-B830-A397944B4B87}" type="datetimeFigureOut">
              <a:rPr lang="fr-FR" smtClean="0"/>
              <a:t>14/12/2020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EC616-7C11-4651-B612-23E27D42F7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DBCF1-DB5B-4945-9251-9C6F6F6440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85FFD-FE6A-49BC-B8C5-FECD4531E30A}" type="slidenum">
              <a:rPr lang="fr-FR" smtClean="0"/>
              <a:t>‹#›</a:t>
            </a:fld>
            <a:endParaRPr lang="fr-FR"/>
          </a:p>
        </p:txBody>
      </p:sp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6CCD4E7-589F-488C-98A4-185353CEF13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9616"/>
            <a:ext cx="2844047" cy="106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86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bileescapes.ca/escape-roo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18/10/relationships/comments" Target="../comments/modernComment_103_113AAD7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efing.co.uk/magazines/team-players/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microsoft.com/office/2018/10/relationships/comments" Target="../comments/modernComment_104_F7CB8DDD.xml"/><Relationship Id="rId4" Type="http://schemas.openxmlformats.org/officeDocument/2006/relationships/hyperlink" Target="https://www.blackmetric.com/welcome-to-blackmetric/training/pragmatic-bpmn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microsoft.com/office/2018/10/relationships/comments" Target="../comments/modernComment_108_67A6BD5E.xml"/><Relationship Id="rId4" Type="http://schemas.openxmlformats.org/officeDocument/2006/relationships/hyperlink" Target="https://www.researchgate.net/figure/Examples-of-puzzles-with-increasing-complexity-a-A-child-must-notice-one-cue-color_fig1_323923945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9_4C5695F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Relationship Id="rId6" Type="http://schemas.microsoft.com/office/2018/10/relationships/comments" Target="../comments/modernComment_10A_35FEB326.xml"/><Relationship Id="rId5" Type="http://schemas.openxmlformats.org/officeDocument/2006/relationships/hyperlink" Target="https://www.pinterest.com/pin/569072102888745208/" TargetMode="External"/><Relationship Id="rId4" Type="http://schemas.openxmlformats.org/officeDocument/2006/relationships/hyperlink" Target="https://roomescapeartist.com/2017/01/22/spin-masters-escape-room-the-game-review/escape-room-the-game-hints-3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6C7A"/>
            </a:gs>
            <a:gs pos="100000">
              <a:srgbClr val="EEAE7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F6857A-EF2B-4070-AE9C-68EA559D0724}"/>
              </a:ext>
            </a:extLst>
          </p:cNvPr>
          <p:cNvSpPr txBox="1"/>
          <p:nvPr/>
        </p:nvSpPr>
        <p:spPr>
          <a:xfrm flipH="1">
            <a:off x="579116" y="304800"/>
            <a:ext cx="66087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b="1" dirty="0">
                <a:ln w="0">
                  <a:noFill/>
                </a:ln>
                <a:solidFill>
                  <a:srgbClr val="394799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GRAIN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B1F670-DFEE-4EEA-941F-5C3F5E5E8505}"/>
              </a:ext>
            </a:extLst>
          </p:cNvPr>
          <p:cNvSpPr txBox="1"/>
          <p:nvPr/>
        </p:nvSpPr>
        <p:spPr>
          <a:xfrm>
            <a:off x="648566" y="1770288"/>
            <a:ext cx="5034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Managing the game difficulty</a:t>
            </a:r>
            <a:endParaRPr lang="fr-FR" sz="2800" dirty="0">
              <a:ln w="0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7809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5790">
        <p14:reveal/>
      </p:transition>
    </mc:Choice>
    <mc:Fallback>
      <p:transition spd="slow" advTm="157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FE5D981-65FD-4DBC-8B6B-2512B0E149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flipH="1">
            <a:off x="421141" y="545140"/>
            <a:ext cx="11087365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394799"/>
                </a:solidFill>
                <a:latin typeface="Trebuchet MS" panose="020B0603020202020204" pitchFamily="34" charset="0"/>
              </a:rPr>
              <a:t>Balance the difficulty </a:t>
            </a:r>
            <a:endParaRPr lang="fr-FR" sz="6600" b="1" dirty="0">
              <a:ln w="0">
                <a:noFill/>
              </a:ln>
              <a:solidFill>
                <a:srgbClr val="394799"/>
              </a:solidFill>
              <a:effectLst>
                <a:outerShdw blurRad="38100" dist="12700" dir="2700000" algn="tl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45745" y="2525041"/>
            <a:ext cx="5070762" cy="29286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2110" y="1727200"/>
            <a:ext cx="59205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chemeClr val="bg1"/>
                </a:solidFill>
                <a:latin typeface="Trebuchet MS" panose="020B0603020202020204" pitchFamily="34" charset="0"/>
              </a:rPr>
              <a:t>Scale the difficulty of puzzles for different levels of students </a:t>
            </a:r>
            <a:endParaRPr lang="en-GB" sz="3200" dirty="0" smtClean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en-GB" sz="3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or</a:t>
            </a:r>
            <a:endParaRPr lang="en-GB" sz="32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latin typeface="Trebuchet MS" panose="020B0603020202020204" pitchFamily="34" charset="0"/>
              </a:rPr>
              <a:t>L</a:t>
            </a:r>
            <a:r>
              <a:rPr lang="en-US" sz="3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abel </a:t>
            </a:r>
            <a:r>
              <a:rPr lang="en-US" sz="3200" dirty="0">
                <a:solidFill>
                  <a:schemeClr val="bg1"/>
                </a:solidFill>
                <a:latin typeface="Trebuchet MS" panose="020B0603020202020204" pitchFamily="34" charset="0"/>
              </a:rPr>
              <a:t>the difficulty as easy, medium, hard and extreme mode, and allow your students to select what they would like to try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017164" y="5477164"/>
            <a:ext cx="3999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https://www.mobileescapes.ca/escape-room</a:t>
            </a: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58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1401">
        <p14:reveal/>
      </p:transition>
    </mc:Choice>
    <mc:Fallback>
      <p:transition spd="slow" advTm="314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001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wd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121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wd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621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wd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 mod="1">
    <p:ext uri="{6950BFC3-D8DA-4A85-94F7-54DA5524770B}">
      <p188:commentRel xmlns:p188="http://schemas.microsoft.com/office/powerpoint/2018/8/main" xmlns="" r:id="rId4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FE5D981-65FD-4DBC-8B6B-2512B0E149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flipH="1">
            <a:off x="838200" y="449999"/>
            <a:ext cx="10515600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b="1" dirty="0" err="1">
                <a:ln w="0">
                  <a:noFill/>
                </a:ln>
                <a:solidFill>
                  <a:srgbClr val="394799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Number</a:t>
            </a:r>
            <a:r>
              <a:rPr lang="fr-FR" sz="6600" b="1" dirty="0">
                <a:ln w="0">
                  <a:noFill/>
                </a:ln>
                <a:solidFill>
                  <a:srgbClr val="394799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 of participants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36073" y="1715560"/>
            <a:ext cx="5923165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chemeClr val="bg1"/>
                </a:solidFill>
                <a:latin typeface="Trebuchet MS"/>
              </a:rPr>
              <a:t>D</a:t>
            </a:r>
            <a:r>
              <a:rPr lang="en-US" sz="3200" dirty="0" err="1">
                <a:solidFill>
                  <a:schemeClr val="bg1"/>
                </a:solidFill>
                <a:latin typeface="Trebuchet MS"/>
              </a:rPr>
              <a:t>ivide</a:t>
            </a:r>
            <a:r>
              <a:rPr lang="en-US" sz="3200" dirty="0">
                <a:solidFill>
                  <a:schemeClr val="bg1"/>
                </a:solidFill>
                <a:latin typeface="Trebuchet MS"/>
              </a:rPr>
              <a:t> participants in groups according to available time slots and rooms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32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latin typeface="Trebuchet MS"/>
              </a:rPr>
              <a:t>You can divide the students into teams of 4-5 </a:t>
            </a:r>
            <a:endParaRPr lang="en-US" sz="3200" strike="sngStrike" dirty="0">
              <a:solidFill>
                <a:schemeClr val="bg1"/>
              </a:solidFill>
              <a:latin typeface="Trebuchet MS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0561" y="2215576"/>
            <a:ext cx="3818586" cy="30394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80218" y="5366327"/>
            <a:ext cx="38977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https://www.briefing.co.uk/magazines/team-players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https://www.blackmetric.com/welcome-to-blackmetric/training/pragmatic-bpmn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/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312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26330">
        <p14:reveal/>
      </p:transition>
    </mc:Choice>
    <mc:Fallback>
      <p:transition spd="slow" advTm="2633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001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701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 mod="1">
    <p:ext uri="{6950BFC3-D8DA-4A85-94F7-54DA5524770B}">
      <p188:commentRel xmlns:p188="http://schemas.microsoft.com/office/powerpoint/2018/8/main" xmlns="" r:id="rId5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600" b="1" dirty="0">
                <a:solidFill>
                  <a:srgbClr val="394799"/>
                </a:solidFill>
                <a:latin typeface="Trebuchet MS" panose="020B0603020202020204" pitchFamily="34" charset="0"/>
              </a:rPr>
              <a:t>Difficulty of puzzles</a:t>
            </a:r>
            <a:endParaRPr lang="en-US" sz="6600" b="1" dirty="0">
              <a:solidFill>
                <a:srgbClr val="394799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902691"/>
            <a:ext cx="6541655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buFont typeface="Wingdings"/>
              <a:buChar char="Ø"/>
            </a:pPr>
            <a:r>
              <a:rPr lang="en-GB" sz="3200" dirty="0">
                <a:solidFill>
                  <a:schemeClr val="bg1"/>
                </a:solidFill>
                <a:latin typeface="Trebuchet MS" panose="020B0603020202020204" pitchFamily="34" charset="0"/>
              </a:rPr>
              <a:t>Organise the puzzles by increasing difficulty</a:t>
            </a:r>
            <a:endParaRPr lang="en-US" sz="3200" dirty="0"/>
          </a:p>
          <a:p>
            <a:r>
              <a:rPr lang="en-GB" sz="3200" dirty="0">
                <a:solidFill>
                  <a:schemeClr val="bg1"/>
                </a:solidFill>
                <a:latin typeface="Trebuchet MS" panose="020B0603020202020204" pitchFamily="34" charset="0"/>
              </a:rPr>
              <a:t>Or</a:t>
            </a:r>
          </a:p>
          <a:p>
            <a:pPr marL="571500" indent="-571500">
              <a:buFont typeface="Wingdings"/>
              <a:buChar char="Ø"/>
            </a:pPr>
            <a:r>
              <a:rPr lang="en-GB" sz="3200" dirty="0">
                <a:solidFill>
                  <a:schemeClr val="bg1"/>
                </a:solidFill>
                <a:latin typeface="Trebuchet MS" panose="020B0603020202020204" pitchFamily="34" charset="0"/>
              </a:rPr>
              <a:t>Alternate a simple puzzle with a more complex one</a:t>
            </a:r>
            <a:endParaRPr lang="en-US" sz="32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9855" y="1468396"/>
            <a:ext cx="4572000" cy="20894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9855" y="4176657"/>
            <a:ext cx="4572000" cy="22731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3557822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www.researchgate.net/figure/Examples-of-puzzles-with-increasing-complexity-a-A-child-must-notice-one-cue-color_fig1_323923945</a:t>
            </a: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980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26326">
        <p14:reveal/>
      </p:transition>
    </mc:Choice>
    <mc:Fallback>
      <p:transition spd="slow" advTm="2632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74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24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74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 mod="1">
    <p:ext uri="{6950BFC3-D8DA-4A85-94F7-54DA5524770B}">
      <p188:commentRel xmlns:p188="http://schemas.microsoft.com/office/powerpoint/2018/8/main" xmlns="" r:id="rId5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600" b="1" dirty="0">
                <a:solidFill>
                  <a:srgbClr val="394799"/>
                </a:solidFill>
                <a:latin typeface="Trebuchet MS" panose="020B0603020202020204" pitchFamily="34" charset="0"/>
              </a:rPr>
              <a:t>Number of clues</a:t>
            </a:r>
            <a:endParaRPr lang="en-US" sz="6600" b="1" dirty="0">
              <a:solidFill>
                <a:srgbClr val="394799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199" y="1782618"/>
            <a:ext cx="10679546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Trebuchet MS"/>
              </a:rPr>
              <a:t>Hide the clues carefully - </a:t>
            </a:r>
            <a:r>
              <a:rPr lang="en-US" sz="3200" dirty="0">
                <a:solidFill>
                  <a:schemeClr val="bg1"/>
                </a:solidFill>
                <a:latin typeface="Trebuchet MS"/>
              </a:rPr>
              <a:t>important clues can be hidden in a simple hiding place;  optional clues can be hidden better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Trebuchet MS" panose="020B0603020202020204" pitchFamily="34" charset="0"/>
              </a:rPr>
              <a:t>Link between clues and puzzles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Trebuchet MS" panose="020B0603020202020204" pitchFamily="34" charset="0"/>
              </a:rPr>
              <a:t>A clue belongs to a riddle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Trebuchet MS" panose="020B0603020202020204" pitchFamily="34" charset="0"/>
              </a:rPr>
              <a:t>Find a good balance between the clues and the puzzles </a:t>
            </a:r>
          </a:p>
        </p:txBody>
      </p:sp>
    </p:spTree>
    <p:extLst>
      <p:ext uri="{BB962C8B-B14F-4D97-AF65-F5344CB8AC3E}">
        <p14:creationId xmlns:p14="http://schemas.microsoft.com/office/powerpoint/2010/main" val="80046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2360">
        <p14:reveal/>
      </p:transition>
    </mc:Choice>
    <mc:Fallback>
      <p:transition spd="slow" advTm="323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9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8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1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6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 mod="1">
    <p:ext uri="{6950BFC3-D8DA-4A85-94F7-54DA5524770B}">
      <p188:commentRel xmlns:p188="http://schemas.microsoft.com/office/powerpoint/2018/8/main" xmlns="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rgbClr val="394799"/>
                </a:solidFill>
                <a:latin typeface="Trebuchet MS" panose="020B0603020202020204" pitchFamily="34" charset="0"/>
              </a:rPr>
              <a:t>Guidance of the teacher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52945" y="1902691"/>
            <a:ext cx="6332829" cy="40934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buFont typeface="Wingdings"/>
              <a:buChar char="Ø"/>
            </a:pPr>
            <a:r>
              <a:rPr lang="en-GB" sz="3200" dirty="0">
                <a:solidFill>
                  <a:schemeClr val="bg1"/>
                </a:solidFill>
                <a:latin typeface="Trebuchet MS"/>
              </a:rPr>
              <a:t>Give hints on </a:t>
            </a:r>
            <a:r>
              <a:rPr lang="en-GB" sz="3200" dirty="0" smtClean="0">
                <a:solidFill>
                  <a:schemeClr val="bg1"/>
                </a:solidFill>
                <a:latin typeface="Trebuchet MS"/>
              </a:rPr>
              <a:t>request</a:t>
            </a:r>
          </a:p>
          <a:p>
            <a:r>
              <a:rPr lang="en-GB" sz="3200" dirty="0" smtClean="0">
                <a:solidFill>
                  <a:schemeClr val="bg1"/>
                </a:solidFill>
                <a:latin typeface="Trebuchet MS"/>
              </a:rPr>
              <a:t>or</a:t>
            </a:r>
            <a:endParaRPr lang="en-US" sz="3200" dirty="0">
              <a:solidFill>
                <a:schemeClr val="bg1"/>
              </a:solidFill>
              <a:latin typeface="Trebuchet MS"/>
            </a:endParaRPr>
          </a:p>
          <a:p>
            <a:pPr marL="571500" indent="-571500">
              <a:buFont typeface="Wingdings"/>
              <a:buChar char="Ø"/>
            </a:pPr>
            <a:r>
              <a:rPr lang="en-GB" sz="3200" dirty="0">
                <a:solidFill>
                  <a:schemeClr val="bg1"/>
                </a:solidFill>
                <a:latin typeface="Trebuchet MS" panose="020B0603020202020204" pitchFamily="34" charset="0"/>
              </a:rPr>
              <a:t>When you think they are needed</a:t>
            </a:r>
          </a:p>
          <a:p>
            <a:pPr marL="571500" indent="-571500">
              <a:buFont typeface="Wingdings"/>
              <a:buChar char="Ø"/>
            </a:pPr>
            <a:r>
              <a:rPr lang="en-US" sz="3200" dirty="0">
                <a:solidFill>
                  <a:schemeClr val="bg1"/>
                </a:solidFill>
                <a:latin typeface="Trebuchet MS" panose="020B0603020202020204" pitchFamily="34" charset="0"/>
              </a:rPr>
              <a:t>Implement a way for students to position themselves in the advancement of the activity</a:t>
            </a:r>
            <a:endParaRPr lang="en-GB" sz="32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endParaRPr lang="en-US" sz="3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974" y="1690688"/>
            <a:ext cx="3387144" cy="19382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337" y="4096327"/>
            <a:ext cx="3387144" cy="21829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88974" y="6419273"/>
            <a:ext cx="44460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https://roomescapeartist.com/2017/01/22/spin-masters-escape-room-the-game-review/escape-room-the-game-hints-3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/</a:t>
            </a: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88974" y="3722255"/>
            <a:ext cx="4270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https://www.pinterest.com/pin/569072102888745208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/</a:t>
            </a: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884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0504">
        <p14:reveal/>
      </p:transition>
    </mc:Choice>
    <mc:Fallback>
      <p:transition spd="slow" advTm="305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3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4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9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4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 mod="1">
    <p:ext uri="{6950BFC3-D8DA-4A85-94F7-54DA5524770B}">
      <p188:commentRel xmlns:p188="http://schemas.microsoft.com/office/powerpoint/2018/8/main" xmlns="" r:id="rId6"/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2346</TotalTime>
  <Words>191</Words>
  <Application>Microsoft Office PowerPoint</Application>
  <PresentationFormat>Widescreen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Trebuchet MS</vt:lpstr>
      <vt:lpstr>Wingdings</vt:lpstr>
      <vt:lpstr>Office Theme</vt:lpstr>
      <vt:lpstr>PowerPoint Presentation</vt:lpstr>
      <vt:lpstr>Balance the difficulty </vt:lpstr>
      <vt:lpstr>Number of participants</vt:lpstr>
      <vt:lpstr>Difficulty of puzzles</vt:lpstr>
      <vt:lpstr>Number of clues</vt:lpstr>
      <vt:lpstr>Guidance of the teacher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Manon Noel</dc:creator>
  <cp:lastModifiedBy>Veneta Velkova</cp:lastModifiedBy>
  <cp:revision>112</cp:revision>
  <dcterms:created xsi:type="dcterms:W3CDTF">2020-06-12T07:20:37Z</dcterms:created>
  <dcterms:modified xsi:type="dcterms:W3CDTF">2020-12-14T16:25:59Z</dcterms:modified>
</cp:coreProperties>
</file>