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 id="261" r:id="rId6"/>
    <p:sldId id="262" r:id="rId7"/>
    <p:sldId id="263"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F9F"/>
    <a:srgbClr val="4A2E87"/>
    <a:srgbClr val="394799"/>
    <a:srgbClr val="EEAE72"/>
    <a:srgbClr val="FF6C7A"/>
    <a:srgbClr val="EEB072"/>
    <a:srgbClr val="2860AB"/>
    <a:srgbClr val="FF6E7A"/>
    <a:srgbClr val="2EA3F2"/>
    <a:srgbClr val="4046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3" autoAdjust="0"/>
    <p:restoredTop sz="95220" autoAdjust="0"/>
  </p:normalViewPr>
  <p:slideViewPr>
    <p:cSldViewPr snapToGrid="0">
      <p:cViewPr varScale="1">
        <p:scale>
          <a:sx n="109" d="100"/>
          <a:sy n="109" d="100"/>
        </p:scale>
        <p:origin x="324"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za Kythreotou" userId="7cc80e5dd328c55e" providerId="LiveId" clId="{95B8B3EC-41CD-46EE-BF6F-F2B2A6332A2B}"/>
    <pc:docChg chg="modSld">
      <pc:chgData name="Louiza Kythreotou" userId="7cc80e5dd328c55e" providerId="LiveId" clId="{95B8B3EC-41CD-46EE-BF6F-F2B2A6332A2B}" dt="2020-12-09T07:54:00.926" v="2" actId="14100"/>
      <pc:docMkLst>
        <pc:docMk/>
      </pc:docMkLst>
      <pc:sldChg chg="modSp mod">
        <pc:chgData name="Louiza Kythreotou" userId="7cc80e5dd328c55e" providerId="LiveId" clId="{95B8B3EC-41CD-46EE-BF6F-F2B2A6332A2B}" dt="2020-12-09T07:53:47.041" v="1" actId="14100"/>
        <pc:sldMkLst>
          <pc:docMk/>
          <pc:sldMk cId="4157312477" sldId="260"/>
        </pc:sldMkLst>
        <pc:grpChg chg="mod">
          <ac:chgData name="Louiza Kythreotou" userId="7cc80e5dd328c55e" providerId="LiveId" clId="{95B8B3EC-41CD-46EE-BF6F-F2B2A6332A2B}" dt="2020-12-09T07:53:47.041" v="1" actId="14100"/>
          <ac:grpSpMkLst>
            <pc:docMk/>
            <pc:sldMk cId="4157312477" sldId="260"/>
            <ac:grpSpMk id="6" creationId="{2D7A858D-7F3D-419D-A50F-C56E14B9C1F6}"/>
          </ac:grpSpMkLst>
        </pc:grpChg>
      </pc:sldChg>
      <pc:sldChg chg="modSp mod">
        <pc:chgData name="Louiza Kythreotou" userId="7cc80e5dd328c55e" providerId="LiveId" clId="{95B8B3EC-41CD-46EE-BF6F-F2B2A6332A2B}" dt="2020-12-09T07:54:00.926" v="2" actId="14100"/>
        <pc:sldMkLst>
          <pc:docMk/>
          <pc:sldMk cId="2495353875" sldId="261"/>
        </pc:sldMkLst>
        <pc:spChg chg="mod">
          <ac:chgData name="Louiza Kythreotou" userId="7cc80e5dd328c55e" providerId="LiveId" clId="{95B8B3EC-41CD-46EE-BF6F-F2B2A6332A2B}" dt="2020-12-09T07:54:00.926" v="2" actId="14100"/>
          <ac:spMkLst>
            <pc:docMk/>
            <pc:sldMk cId="2495353875" sldId="261"/>
            <ac:spMk id="6" creationId="{7B5A2F74-2F82-46A8-B3E5-4016B658C53C}"/>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F2AA13C-F2CA-4266-B85B-9109FE2CCD3A}"/>
              </a:ext>
            </a:extLst>
          </p:cNvPr>
          <p:cNvSpPr>
            <a:spLocks noGrp="1"/>
          </p:cNvSpPr>
          <p:nvPr>
            <p:ph type="dt" sz="half" idx="10"/>
          </p:nvPr>
        </p:nvSpPr>
        <p:spPr/>
        <p:txBody>
          <a:bodyPr/>
          <a:lstStyle/>
          <a:p>
            <a:fld id="{774D82E9-9E70-47E6-B830-A397944B4B87}" type="datetimeFigureOut">
              <a:rPr lang="fr-FR" smtClean="0"/>
              <a:t>09/12/2020</a:t>
            </a:fld>
            <a:endParaRPr lang="fr-FR"/>
          </a:p>
        </p:txBody>
      </p:sp>
      <p:sp>
        <p:nvSpPr>
          <p:cNvPr id="5" name="Footer Placeholder 4">
            <a:extLst>
              <a:ext uri="{FF2B5EF4-FFF2-40B4-BE49-F238E27FC236}">
                <a16:creationId xmlns:a16="http://schemas.microsoft.com/office/drawing/2014/main" id="{27BB1C6A-9FBF-421B-A3F0-0AFB623FBA9E}"/>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2C8F7AC5-B8DD-40D6-B723-2098F93A9E2D}"/>
              </a:ext>
            </a:extLst>
          </p:cNvPr>
          <p:cNvSpPr>
            <a:spLocks noGrp="1"/>
          </p:cNvSpPr>
          <p:nvPr>
            <p:ph type="sldNum" sz="quarter" idx="12"/>
          </p:nvPr>
        </p:nvSpPr>
        <p:spPr/>
        <p:txBody>
          <a:bodyPr/>
          <a:lstStyle/>
          <a:p>
            <a:fld id="{31385FFD-FE6A-49BC-B8C5-FECD4531E30A}" type="slidenum">
              <a:rPr lang="fr-FR" smtClean="0"/>
              <a:t>‹#›</a:t>
            </a:fld>
            <a:endParaRPr lang="fr-FR"/>
          </a:p>
        </p:txBody>
      </p:sp>
      <p:pic>
        <p:nvPicPr>
          <p:cNvPr id="8" name="Picture 7" descr="A picture containing computer&#10;&#10;Description automatically generated">
            <a:extLst>
              <a:ext uri="{FF2B5EF4-FFF2-40B4-BE49-F238E27FC236}">
                <a16:creationId xmlns:a16="http://schemas.microsoft.com/office/drawing/2014/main" id="{771785A2-C358-46E5-9DFB-A0B0FED042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103" y="1594674"/>
            <a:ext cx="8740369" cy="5126801"/>
          </a:xfrm>
          <a:prstGeom prst="rect">
            <a:avLst/>
          </a:prstGeom>
        </p:spPr>
      </p:pic>
    </p:spTree>
    <p:extLst>
      <p:ext uri="{BB962C8B-B14F-4D97-AF65-F5344CB8AC3E}">
        <p14:creationId xmlns:p14="http://schemas.microsoft.com/office/powerpoint/2010/main" val="23594731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7EB10-FB9A-4763-AB5A-4AD0FD1C6894}"/>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69A1DABD-14AC-491B-B284-2AD696CA6C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BD4B99D-837E-4A22-B2DC-FD93F5B1298A}"/>
              </a:ext>
            </a:extLst>
          </p:cNvPr>
          <p:cNvSpPr>
            <a:spLocks noGrp="1"/>
          </p:cNvSpPr>
          <p:nvPr>
            <p:ph type="dt" sz="half" idx="10"/>
          </p:nvPr>
        </p:nvSpPr>
        <p:spPr/>
        <p:txBody>
          <a:bodyPr/>
          <a:lstStyle/>
          <a:p>
            <a:fld id="{774D82E9-9E70-47E6-B830-A397944B4B87}" type="datetimeFigureOut">
              <a:rPr lang="fr-FR" smtClean="0"/>
              <a:t>09/12/2020</a:t>
            </a:fld>
            <a:endParaRPr lang="fr-FR"/>
          </a:p>
        </p:txBody>
      </p:sp>
      <p:sp>
        <p:nvSpPr>
          <p:cNvPr id="5" name="Footer Placeholder 4">
            <a:extLst>
              <a:ext uri="{FF2B5EF4-FFF2-40B4-BE49-F238E27FC236}">
                <a16:creationId xmlns:a16="http://schemas.microsoft.com/office/drawing/2014/main" id="{CB6C80E8-3E93-4EE4-99FA-125EB6B86FCF}"/>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0728A702-4223-479E-8FD3-84DDB4319BBA}"/>
              </a:ext>
            </a:extLst>
          </p:cNvPr>
          <p:cNvSpPr>
            <a:spLocks noGrp="1"/>
          </p:cNvSpPr>
          <p:nvPr>
            <p:ph type="sldNum" sz="quarter" idx="12"/>
          </p:nvPr>
        </p:nvSpPr>
        <p:spPr/>
        <p:txBody>
          <a:bodyPr/>
          <a:lstStyle/>
          <a:p>
            <a:fld id="{31385FFD-FE6A-49BC-B8C5-FECD4531E30A}" type="slidenum">
              <a:rPr lang="fr-FR" smtClean="0"/>
              <a:t>‹#›</a:t>
            </a:fld>
            <a:endParaRPr lang="fr-FR"/>
          </a:p>
        </p:txBody>
      </p:sp>
    </p:spTree>
    <p:extLst>
      <p:ext uri="{BB962C8B-B14F-4D97-AF65-F5344CB8AC3E}">
        <p14:creationId xmlns:p14="http://schemas.microsoft.com/office/powerpoint/2010/main" val="26549123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4C769C-12B4-4445-8C92-882D095D26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C3D2FABC-778A-44A0-8ED3-64F929C389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320EEE64-7E93-46E5-A64A-D5C01C40E622}"/>
              </a:ext>
            </a:extLst>
          </p:cNvPr>
          <p:cNvSpPr>
            <a:spLocks noGrp="1"/>
          </p:cNvSpPr>
          <p:nvPr>
            <p:ph type="dt" sz="half" idx="10"/>
          </p:nvPr>
        </p:nvSpPr>
        <p:spPr/>
        <p:txBody>
          <a:bodyPr/>
          <a:lstStyle/>
          <a:p>
            <a:fld id="{774D82E9-9E70-47E6-B830-A397944B4B87}" type="datetimeFigureOut">
              <a:rPr lang="fr-FR" smtClean="0"/>
              <a:t>09/12/2020</a:t>
            </a:fld>
            <a:endParaRPr lang="fr-FR"/>
          </a:p>
        </p:txBody>
      </p:sp>
      <p:sp>
        <p:nvSpPr>
          <p:cNvPr id="5" name="Footer Placeholder 4">
            <a:extLst>
              <a:ext uri="{FF2B5EF4-FFF2-40B4-BE49-F238E27FC236}">
                <a16:creationId xmlns:a16="http://schemas.microsoft.com/office/drawing/2014/main" id="{B556D304-7547-4554-83C2-1409CF6099E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0D27859D-D9DD-44DC-8AA6-4A9AD301C792}"/>
              </a:ext>
            </a:extLst>
          </p:cNvPr>
          <p:cNvSpPr>
            <a:spLocks noGrp="1"/>
          </p:cNvSpPr>
          <p:nvPr>
            <p:ph type="sldNum" sz="quarter" idx="12"/>
          </p:nvPr>
        </p:nvSpPr>
        <p:spPr/>
        <p:txBody>
          <a:bodyPr/>
          <a:lstStyle/>
          <a:p>
            <a:fld id="{31385FFD-FE6A-49BC-B8C5-FECD4531E30A}" type="slidenum">
              <a:rPr lang="fr-FR" smtClean="0"/>
              <a:t>‹#›</a:t>
            </a:fld>
            <a:endParaRPr lang="fr-FR"/>
          </a:p>
        </p:txBody>
      </p:sp>
    </p:spTree>
    <p:extLst>
      <p:ext uri="{BB962C8B-B14F-4D97-AF65-F5344CB8AC3E}">
        <p14:creationId xmlns:p14="http://schemas.microsoft.com/office/powerpoint/2010/main" val="22595572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A32E4-A3E6-450A-8B93-ABE7BF55E86E}"/>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F596EB08-C4AF-4107-AA0E-200574FC35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C201A9FE-C87C-474D-BAE4-35519789F08A}"/>
              </a:ext>
            </a:extLst>
          </p:cNvPr>
          <p:cNvSpPr>
            <a:spLocks noGrp="1"/>
          </p:cNvSpPr>
          <p:nvPr>
            <p:ph type="dt" sz="half" idx="10"/>
          </p:nvPr>
        </p:nvSpPr>
        <p:spPr/>
        <p:txBody>
          <a:bodyPr/>
          <a:lstStyle/>
          <a:p>
            <a:fld id="{774D82E9-9E70-47E6-B830-A397944B4B87}" type="datetimeFigureOut">
              <a:rPr lang="fr-FR" smtClean="0"/>
              <a:t>09/12/2020</a:t>
            </a:fld>
            <a:endParaRPr lang="fr-FR"/>
          </a:p>
        </p:txBody>
      </p:sp>
      <p:sp>
        <p:nvSpPr>
          <p:cNvPr id="5" name="Footer Placeholder 4">
            <a:extLst>
              <a:ext uri="{FF2B5EF4-FFF2-40B4-BE49-F238E27FC236}">
                <a16:creationId xmlns:a16="http://schemas.microsoft.com/office/drawing/2014/main" id="{60CE11A2-FB30-4170-A8A4-DAC092E5ECA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9E706E1E-752D-4712-BE19-9AF852746D08}"/>
              </a:ext>
            </a:extLst>
          </p:cNvPr>
          <p:cNvSpPr>
            <a:spLocks noGrp="1"/>
          </p:cNvSpPr>
          <p:nvPr>
            <p:ph type="sldNum" sz="quarter" idx="12"/>
          </p:nvPr>
        </p:nvSpPr>
        <p:spPr/>
        <p:txBody>
          <a:bodyPr/>
          <a:lstStyle/>
          <a:p>
            <a:fld id="{31385FFD-FE6A-49BC-B8C5-FECD4531E30A}" type="slidenum">
              <a:rPr lang="fr-FR" smtClean="0"/>
              <a:t>‹#›</a:t>
            </a:fld>
            <a:endParaRPr lang="fr-FR"/>
          </a:p>
        </p:txBody>
      </p:sp>
    </p:spTree>
    <p:extLst>
      <p:ext uri="{BB962C8B-B14F-4D97-AF65-F5344CB8AC3E}">
        <p14:creationId xmlns:p14="http://schemas.microsoft.com/office/powerpoint/2010/main" val="12544980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4B71B-C319-47A2-BC63-75C6280CD4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4D92FEA2-7C8D-4704-8E6D-097179A89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B79AB1-E0ED-49A0-AF6A-26D3A16FB3D6}"/>
              </a:ext>
            </a:extLst>
          </p:cNvPr>
          <p:cNvSpPr>
            <a:spLocks noGrp="1"/>
          </p:cNvSpPr>
          <p:nvPr>
            <p:ph type="dt" sz="half" idx="10"/>
          </p:nvPr>
        </p:nvSpPr>
        <p:spPr/>
        <p:txBody>
          <a:bodyPr/>
          <a:lstStyle/>
          <a:p>
            <a:fld id="{774D82E9-9E70-47E6-B830-A397944B4B87}" type="datetimeFigureOut">
              <a:rPr lang="fr-FR" smtClean="0"/>
              <a:t>09/12/2020</a:t>
            </a:fld>
            <a:endParaRPr lang="fr-FR"/>
          </a:p>
        </p:txBody>
      </p:sp>
      <p:sp>
        <p:nvSpPr>
          <p:cNvPr id="5" name="Footer Placeholder 4">
            <a:extLst>
              <a:ext uri="{FF2B5EF4-FFF2-40B4-BE49-F238E27FC236}">
                <a16:creationId xmlns:a16="http://schemas.microsoft.com/office/drawing/2014/main" id="{0987D971-9A28-4110-86E3-2FF18E548C3C}"/>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87910D5D-34B6-4645-B48A-4520682A429C}"/>
              </a:ext>
            </a:extLst>
          </p:cNvPr>
          <p:cNvSpPr>
            <a:spLocks noGrp="1"/>
          </p:cNvSpPr>
          <p:nvPr>
            <p:ph type="sldNum" sz="quarter" idx="12"/>
          </p:nvPr>
        </p:nvSpPr>
        <p:spPr/>
        <p:txBody>
          <a:bodyPr/>
          <a:lstStyle/>
          <a:p>
            <a:fld id="{31385FFD-FE6A-49BC-B8C5-FECD4531E30A}" type="slidenum">
              <a:rPr lang="fr-FR" smtClean="0"/>
              <a:t>‹#›</a:t>
            </a:fld>
            <a:endParaRPr lang="fr-FR"/>
          </a:p>
        </p:txBody>
      </p:sp>
    </p:spTree>
    <p:extLst>
      <p:ext uri="{BB962C8B-B14F-4D97-AF65-F5344CB8AC3E}">
        <p14:creationId xmlns:p14="http://schemas.microsoft.com/office/powerpoint/2010/main" val="34642134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440D8-434D-4F84-821A-E348439CF5B9}"/>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E5E3A163-B0EB-4E88-8133-A003E4CB7C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52D540AE-2614-40ED-B7EA-B2D7E052F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722E5749-F6EB-4CD7-A274-1BF07F117468}"/>
              </a:ext>
            </a:extLst>
          </p:cNvPr>
          <p:cNvSpPr>
            <a:spLocks noGrp="1"/>
          </p:cNvSpPr>
          <p:nvPr>
            <p:ph type="dt" sz="half" idx="10"/>
          </p:nvPr>
        </p:nvSpPr>
        <p:spPr/>
        <p:txBody>
          <a:bodyPr/>
          <a:lstStyle/>
          <a:p>
            <a:fld id="{774D82E9-9E70-47E6-B830-A397944B4B87}" type="datetimeFigureOut">
              <a:rPr lang="fr-FR" smtClean="0"/>
              <a:t>09/12/2020</a:t>
            </a:fld>
            <a:endParaRPr lang="fr-FR"/>
          </a:p>
        </p:txBody>
      </p:sp>
      <p:sp>
        <p:nvSpPr>
          <p:cNvPr id="6" name="Footer Placeholder 5">
            <a:extLst>
              <a:ext uri="{FF2B5EF4-FFF2-40B4-BE49-F238E27FC236}">
                <a16:creationId xmlns:a16="http://schemas.microsoft.com/office/drawing/2014/main" id="{2A2D43D1-D5A9-482D-A85A-EB80552C993D}"/>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3E163CE5-E44A-4E30-B573-E92D435CCDB9}"/>
              </a:ext>
            </a:extLst>
          </p:cNvPr>
          <p:cNvSpPr>
            <a:spLocks noGrp="1"/>
          </p:cNvSpPr>
          <p:nvPr>
            <p:ph type="sldNum" sz="quarter" idx="12"/>
          </p:nvPr>
        </p:nvSpPr>
        <p:spPr/>
        <p:txBody>
          <a:bodyPr/>
          <a:lstStyle/>
          <a:p>
            <a:fld id="{31385FFD-FE6A-49BC-B8C5-FECD4531E30A}" type="slidenum">
              <a:rPr lang="fr-FR" smtClean="0"/>
              <a:t>‹#›</a:t>
            </a:fld>
            <a:endParaRPr lang="fr-FR"/>
          </a:p>
        </p:txBody>
      </p:sp>
    </p:spTree>
    <p:extLst>
      <p:ext uri="{BB962C8B-B14F-4D97-AF65-F5344CB8AC3E}">
        <p14:creationId xmlns:p14="http://schemas.microsoft.com/office/powerpoint/2010/main" val="30633497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804EF-F880-40B8-8AAF-6326805FC8EC}"/>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3EFB7680-0D03-4CDF-AECB-54AA4BB6CD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B2654-9D10-4D3C-9B89-0B53BA0183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8C4225A1-91C5-4852-A711-3BCFE722B9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9EF21E-C8DC-4DC9-93F0-3479CCB17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84342D3D-31CF-4167-80EC-144FD2AFA0B4}"/>
              </a:ext>
            </a:extLst>
          </p:cNvPr>
          <p:cNvSpPr>
            <a:spLocks noGrp="1"/>
          </p:cNvSpPr>
          <p:nvPr>
            <p:ph type="dt" sz="half" idx="10"/>
          </p:nvPr>
        </p:nvSpPr>
        <p:spPr/>
        <p:txBody>
          <a:bodyPr/>
          <a:lstStyle/>
          <a:p>
            <a:fld id="{774D82E9-9E70-47E6-B830-A397944B4B87}" type="datetimeFigureOut">
              <a:rPr lang="fr-FR" smtClean="0"/>
              <a:t>09/12/2020</a:t>
            </a:fld>
            <a:endParaRPr lang="fr-FR"/>
          </a:p>
        </p:txBody>
      </p:sp>
      <p:sp>
        <p:nvSpPr>
          <p:cNvPr id="8" name="Footer Placeholder 7">
            <a:extLst>
              <a:ext uri="{FF2B5EF4-FFF2-40B4-BE49-F238E27FC236}">
                <a16:creationId xmlns:a16="http://schemas.microsoft.com/office/drawing/2014/main" id="{579DE2EF-B6CF-4854-8F2E-B81CD7E3DC30}"/>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39A00024-9B17-43FC-97F0-425288E297EB}"/>
              </a:ext>
            </a:extLst>
          </p:cNvPr>
          <p:cNvSpPr>
            <a:spLocks noGrp="1"/>
          </p:cNvSpPr>
          <p:nvPr>
            <p:ph type="sldNum" sz="quarter" idx="12"/>
          </p:nvPr>
        </p:nvSpPr>
        <p:spPr/>
        <p:txBody>
          <a:bodyPr/>
          <a:lstStyle/>
          <a:p>
            <a:fld id="{31385FFD-FE6A-49BC-B8C5-FECD4531E30A}" type="slidenum">
              <a:rPr lang="fr-FR" smtClean="0"/>
              <a:t>‹#›</a:t>
            </a:fld>
            <a:endParaRPr lang="fr-FR"/>
          </a:p>
        </p:txBody>
      </p:sp>
    </p:spTree>
    <p:extLst>
      <p:ext uri="{BB962C8B-B14F-4D97-AF65-F5344CB8AC3E}">
        <p14:creationId xmlns:p14="http://schemas.microsoft.com/office/powerpoint/2010/main" val="18927305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2CCA7-8595-4CB9-9D01-41B63DA0D044}"/>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62D0185D-EEBA-4BEE-A1C4-1FF981E0B39B}"/>
              </a:ext>
            </a:extLst>
          </p:cNvPr>
          <p:cNvSpPr>
            <a:spLocks noGrp="1"/>
          </p:cNvSpPr>
          <p:nvPr>
            <p:ph type="dt" sz="half" idx="10"/>
          </p:nvPr>
        </p:nvSpPr>
        <p:spPr/>
        <p:txBody>
          <a:bodyPr/>
          <a:lstStyle/>
          <a:p>
            <a:fld id="{774D82E9-9E70-47E6-B830-A397944B4B87}" type="datetimeFigureOut">
              <a:rPr lang="fr-FR" smtClean="0"/>
              <a:t>09/12/2020</a:t>
            </a:fld>
            <a:endParaRPr lang="fr-FR"/>
          </a:p>
        </p:txBody>
      </p:sp>
      <p:sp>
        <p:nvSpPr>
          <p:cNvPr id="4" name="Footer Placeholder 3">
            <a:extLst>
              <a:ext uri="{FF2B5EF4-FFF2-40B4-BE49-F238E27FC236}">
                <a16:creationId xmlns:a16="http://schemas.microsoft.com/office/drawing/2014/main" id="{B1B7FA00-43B8-4E8D-A923-FA97FE7D3105}"/>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FD62B4DC-3CA5-47CD-B1BA-ADA8315C23C5}"/>
              </a:ext>
            </a:extLst>
          </p:cNvPr>
          <p:cNvSpPr>
            <a:spLocks noGrp="1"/>
          </p:cNvSpPr>
          <p:nvPr>
            <p:ph type="sldNum" sz="quarter" idx="12"/>
          </p:nvPr>
        </p:nvSpPr>
        <p:spPr/>
        <p:txBody>
          <a:bodyPr/>
          <a:lstStyle/>
          <a:p>
            <a:fld id="{31385FFD-FE6A-49BC-B8C5-FECD4531E30A}" type="slidenum">
              <a:rPr lang="fr-FR" smtClean="0"/>
              <a:t>‹#›</a:t>
            </a:fld>
            <a:endParaRPr lang="fr-FR"/>
          </a:p>
        </p:txBody>
      </p:sp>
    </p:spTree>
    <p:extLst>
      <p:ext uri="{BB962C8B-B14F-4D97-AF65-F5344CB8AC3E}">
        <p14:creationId xmlns:p14="http://schemas.microsoft.com/office/powerpoint/2010/main" val="10333438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8228D4A-7B92-434B-A953-BF62A02D33F6}"/>
              </a:ext>
            </a:extLst>
          </p:cNvPr>
          <p:cNvSpPr>
            <a:spLocks noGrp="1"/>
          </p:cNvSpPr>
          <p:nvPr>
            <p:ph type="ftr" sz="quarter" idx="11"/>
          </p:nvPr>
        </p:nvSpPr>
        <p:spPr/>
        <p:txBody>
          <a:bodyPr/>
          <a:lstStyle/>
          <a:p>
            <a:endParaRPr lang="fr-FR" dirty="0"/>
          </a:p>
        </p:txBody>
      </p:sp>
      <p:sp>
        <p:nvSpPr>
          <p:cNvPr id="4" name="Slide Number Placeholder 3">
            <a:extLst>
              <a:ext uri="{FF2B5EF4-FFF2-40B4-BE49-F238E27FC236}">
                <a16:creationId xmlns:a16="http://schemas.microsoft.com/office/drawing/2014/main" id="{2A3BC931-A153-44F9-B46B-591269F9D93B}"/>
              </a:ext>
            </a:extLst>
          </p:cNvPr>
          <p:cNvSpPr>
            <a:spLocks noGrp="1"/>
          </p:cNvSpPr>
          <p:nvPr>
            <p:ph type="sldNum" sz="quarter" idx="12"/>
          </p:nvPr>
        </p:nvSpPr>
        <p:spPr/>
        <p:txBody>
          <a:bodyPr/>
          <a:lstStyle/>
          <a:p>
            <a:fld id="{31385FFD-FE6A-49BC-B8C5-FECD4531E30A}" type="slidenum">
              <a:rPr lang="fr-FR" smtClean="0"/>
              <a:t>‹#›</a:t>
            </a:fld>
            <a:endParaRPr lang="fr-FR"/>
          </a:p>
        </p:txBody>
      </p:sp>
      <p:pic>
        <p:nvPicPr>
          <p:cNvPr id="5" name="Picture 4" descr="A picture containing clock&#10;&#10;Description automatically generated">
            <a:extLst>
              <a:ext uri="{FF2B5EF4-FFF2-40B4-BE49-F238E27FC236}">
                <a16:creationId xmlns:a16="http://schemas.microsoft.com/office/drawing/2014/main" id="{FFE977EB-30F4-471B-ADF1-97F9561D54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4047" y="6198318"/>
            <a:ext cx="2158258" cy="589113"/>
          </a:xfrm>
          <a:prstGeom prst="rect">
            <a:avLst/>
          </a:prstGeom>
        </p:spPr>
      </p:pic>
    </p:spTree>
    <p:extLst>
      <p:ext uri="{BB962C8B-B14F-4D97-AF65-F5344CB8AC3E}">
        <p14:creationId xmlns:p14="http://schemas.microsoft.com/office/powerpoint/2010/main" val="22342482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30A38-9742-4EAD-82BB-FA3F742796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C43D295A-024E-4D16-8349-512B98C91C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46443FE1-DDD3-4AA7-8219-ED9CFE60C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3B5497-A954-4B43-AD91-40FABA34B78E}"/>
              </a:ext>
            </a:extLst>
          </p:cNvPr>
          <p:cNvSpPr>
            <a:spLocks noGrp="1"/>
          </p:cNvSpPr>
          <p:nvPr>
            <p:ph type="dt" sz="half" idx="10"/>
          </p:nvPr>
        </p:nvSpPr>
        <p:spPr/>
        <p:txBody>
          <a:bodyPr/>
          <a:lstStyle/>
          <a:p>
            <a:fld id="{774D82E9-9E70-47E6-B830-A397944B4B87}" type="datetimeFigureOut">
              <a:rPr lang="fr-FR" smtClean="0"/>
              <a:t>09/12/2020</a:t>
            </a:fld>
            <a:endParaRPr lang="fr-FR"/>
          </a:p>
        </p:txBody>
      </p:sp>
      <p:sp>
        <p:nvSpPr>
          <p:cNvPr id="6" name="Footer Placeholder 5">
            <a:extLst>
              <a:ext uri="{FF2B5EF4-FFF2-40B4-BE49-F238E27FC236}">
                <a16:creationId xmlns:a16="http://schemas.microsoft.com/office/drawing/2014/main" id="{C5EAAEB6-10E1-4F02-B24E-D96B1288AF3F}"/>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74958F56-0BB3-4E0F-90CC-2B24F94E348D}"/>
              </a:ext>
            </a:extLst>
          </p:cNvPr>
          <p:cNvSpPr>
            <a:spLocks noGrp="1"/>
          </p:cNvSpPr>
          <p:nvPr>
            <p:ph type="sldNum" sz="quarter" idx="12"/>
          </p:nvPr>
        </p:nvSpPr>
        <p:spPr/>
        <p:txBody>
          <a:bodyPr/>
          <a:lstStyle/>
          <a:p>
            <a:fld id="{31385FFD-FE6A-49BC-B8C5-FECD4531E30A}" type="slidenum">
              <a:rPr lang="fr-FR" smtClean="0"/>
              <a:t>‹#›</a:t>
            </a:fld>
            <a:endParaRPr lang="fr-FR"/>
          </a:p>
        </p:txBody>
      </p:sp>
    </p:spTree>
    <p:extLst>
      <p:ext uri="{BB962C8B-B14F-4D97-AF65-F5344CB8AC3E}">
        <p14:creationId xmlns:p14="http://schemas.microsoft.com/office/powerpoint/2010/main" val="8856574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6A2C8-A6C5-4484-8F10-B4C0FDA1A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A8749E92-E933-47BE-931E-13154097E2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FE03B5E0-ED32-4D67-BBA7-A147B4A2A9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A8F941-C88F-4382-9C50-CD11B9CD4805}"/>
              </a:ext>
            </a:extLst>
          </p:cNvPr>
          <p:cNvSpPr>
            <a:spLocks noGrp="1"/>
          </p:cNvSpPr>
          <p:nvPr>
            <p:ph type="dt" sz="half" idx="10"/>
          </p:nvPr>
        </p:nvSpPr>
        <p:spPr/>
        <p:txBody>
          <a:bodyPr/>
          <a:lstStyle/>
          <a:p>
            <a:fld id="{774D82E9-9E70-47E6-B830-A397944B4B87}" type="datetimeFigureOut">
              <a:rPr lang="fr-FR" smtClean="0"/>
              <a:t>09/12/2020</a:t>
            </a:fld>
            <a:endParaRPr lang="fr-FR"/>
          </a:p>
        </p:txBody>
      </p:sp>
      <p:sp>
        <p:nvSpPr>
          <p:cNvPr id="6" name="Footer Placeholder 5">
            <a:extLst>
              <a:ext uri="{FF2B5EF4-FFF2-40B4-BE49-F238E27FC236}">
                <a16:creationId xmlns:a16="http://schemas.microsoft.com/office/drawing/2014/main" id="{690FEFDA-DF8E-4903-B101-9D9E317713F5}"/>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D3D53E3F-4E33-4AB7-98F8-EFEE486023C0}"/>
              </a:ext>
            </a:extLst>
          </p:cNvPr>
          <p:cNvSpPr>
            <a:spLocks noGrp="1"/>
          </p:cNvSpPr>
          <p:nvPr>
            <p:ph type="sldNum" sz="quarter" idx="12"/>
          </p:nvPr>
        </p:nvSpPr>
        <p:spPr/>
        <p:txBody>
          <a:bodyPr/>
          <a:lstStyle/>
          <a:p>
            <a:fld id="{31385FFD-FE6A-49BC-B8C5-FECD4531E30A}" type="slidenum">
              <a:rPr lang="fr-FR" smtClean="0"/>
              <a:t>‹#›</a:t>
            </a:fld>
            <a:endParaRPr lang="fr-FR"/>
          </a:p>
        </p:txBody>
      </p:sp>
    </p:spTree>
    <p:extLst>
      <p:ext uri="{BB962C8B-B14F-4D97-AF65-F5344CB8AC3E}">
        <p14:creationId xmlns:p14="http://schemas.microsoft.com/office/powerpoint/2010/main" val="704799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6C7A"/>
            </a:gs>
            <a:gs pos="100000">
              <a:srgbClr val="EEAE72"/>
            </a:gs>
          </a:gsLst>
          <a:lin ang="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CF2A3C-774A-455D-9D95-22F26F6BF3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sp>
        <p:nvSpPr>
          <p:cNvPr id="3" name="Text Placeholder 2">
            <a:extLst>
              <a:ext uri="{FF2B5EF4-FFF2-40B4-BE49-F238E27FC236}">
                <a16:creationId xmlns:a16="http://schemas.microsoft.com/office/drawing/2014/main" id="{B133B376-B16D-46B6-B566-CE288F331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37CEC15E-EA03-49D6-AA2A-ADA564A53B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D82E9-9E70-47E6-B830-A397944B4B87}" type="datetimeFigureOut">
              <a:rPr lang="fr-FR" smtClean="0"/>
              <a:t>09/12/2020</a:t>
            </a:fld>
            <a:endParaRPr lang="fr-FR"/>
          </a:p>
        </p:txBody>
      </p:sp>
      <p:sp>
        <p:nvSpPr>
          <p:cNvPr id="5" name="Footer Placeholder 4">
            <a:extLst>
              <a:ext uri="{FF2B5EF4-FFF2-40B4-BE49-F238E27FC236}">
                <a16:creationId xmlns:a16="http://schemas.microsoft.com/office/drawing/2014/main" id="{7F4EC616-7C11-4651-B612-23E27D42F7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997DBCF1-DB5B-4945-9251-9C6F6F6440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85FFD-FE6A-49BC-B8C5-FECD4531E30A}" type="slidenum">
              <a:rPr lang="fr-FR" smtClean="0"/>
              <a:t>‹#›</a:t>
            </a:fld>
            <a:endParaRPr lang="fr-FR"/>
          </a:p>
        </p:txBody>
      </p:sp>
      <p:pic>
        <p:nvPicPr>
          <p:cNvPr id="19" name="Picture 18" descr="A picture containing drawing&#10;&#10;Description automatically generated">
            <a:extLst>
              <a:ext uri="{FF2B5EF4-FFF2-40B4-BE49-F238E27FC236}">
                <a16:creationId xmlns:a16="http://schemas.microsoft.com/office/drawing/2014/main" id="{36CCD4E7-589F-488C-98A4-185353CEF13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959616"/>
            <a:ext cx="2844047" cy="1066518"/>
          </a:xfrm>
          <a:prstGeom prst="rect">
            <a:avLst/>
          </a:prstGeom>
        </p:spPr>
      </p:pic>
    </p:spTree>
    <p:extLst>
      <p:ext uri="{BB962C8B-B14F-4D97-AF65-F5344CB8AC3E}">
        <p14:creationId xmlns:p14="http://schemas.microsoft.com/office/powerpoint/2010/main" val="1812861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hyperlink" Target="https://escaperoomtips.com/design/escape-room-puzzle-ideas" TargetMode="External"/><Relationship Id="rId3" Type="http://schemas.openxmlformats.org/officeDocument/2006/relationships/hyperlink" Target="file:///D:\Manon\T&#233;l&#233;chargements\13%20Escape%20Room%20Cipher%20Ideas%20That%20Encode%20Mystery%20&amp;%20Mayhem.%20Retrieved%20from:%20https:\lockpaperscissors.co\ciphers-playbook" TargetMode="External"/><Relationship Id="rId7" Type="http://schemas.openxmlformats.org/officeDocument/2006/relationships/hyperlink" Target="https://www.pinterest.com/pin/1548181108669408/" TargetMode="External"/><Relationship Id="rId2" Type="http://schemas.openxmlformats.org/officeDocument/2006/relationships/hyperlink" Target="https://slideplayer.com/slide/13967467/" TargetMode="External"/><Relationship Id="rId1" Type="http://schemas.openxmlformats.org/officeDocument/2006/relationships/slideLayout" Target="../slideLayouts/slideLayout7.xml"/><Relationship Id="rId6" Type="http://schemas.openxmlformats.org/officeDocument/2006/relationships/hyperlink" Target="http://www.planetsourcecode.com/vb/scripts/ShowCode.asp?txtCodeId=66595&amp;lngWId=1" TargetMode="External"/><Relationship Id="rId5" Type="http://schemas.openxmlformats.org/officeDocument/2006/relationships/hyperlink" Target="http://www.ikatbag.com/2014/10/mystery-party-clues-evidence.html?m=1" TargetMode="External"/><Relationship Id="rId4" Type="http://schemas.openxmlformats.org/officeDocument/2006/relationships/hyperlink" Target="http://www.puzzledpint.com/files/3614/6881/3541/CodeSheet_07_2016.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6C7A"/>
            </a:gs>
            <a:gs pos="100000">
              <a:srgbClr val="EEAE72"/>
            </a:gs>
          </a:gsLst>
          <a:lin ang="0" scaled="0"/>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F6857A-EF2B-4070-AE9C-68EA559D0724}"/>
              </a:ext>
            </a:extLst>
          </p:cNvPr>
          <p:cNvSpPr txBox="1"/>
          <p:nvPr/>
        </p:nvSpPr>
        <p:spPr>
          <a:xfrm flipH="1">
            <a:off x="579116" y="304800"/>
            <a:ext cx="6608761" cy="1569660"/>
          </a:xfrm>
          <a:prstGeom prst="rect">
            <a:avLst/>
          </a:prstGeom>
          <a:noFill/>
        </p:spPr>
        <p:txBody>
          <a:bodyPr wrap="square" rtlCol="0">
            <a:spAutoFit/>
          </a:bodyPr>
          <a:lstStyle/>
          <a:p>
            <a:r>
              <a:rPr lang="fr-FR" sz="9600" b="1"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GRAIN 12</a:t>
            </a:r>
          </a:p>
        </p:txBody>
      </p:sp>
      <p:sp>
        <p:nvSpPr>
          <p:cNvPr id="2" name="TextBox 1">
            <a:extLst>
              <a:ext uri="{FF2B5EF4-FFF2-40B4-BE49-F238E27FC236}">
                <a16:creationId xmlns:a16="http://schemas.microsoft.com/office/drawing/2014/main" id="{5DB1F670-DFEE-4EEA-941F-5C3F5E5E8505}"/>
              </a:ext>
            </a:extLst>
          </p:cNvPr>
          <p:cNvSpPr txBox="1"/>
          <p:nvPr/>
        </p:nvSpPr>
        <p:spPr>
          <a:xfrm>
            <a:off x="648566" y="1770288"/>
            <a:ext cx="5034604" cy="954107"/>
          </a:xfrm>
          <a:prstGeom prst="rect">
            <a:avLst/>
          </a:prstGeom>
          <a:noFill/>
        </p:spPr>
        <p:txBody>
          <a:bodyPr wrap="square" rtlCol="0">
            <a:spAutoFit/>
          </a:bodyPr>
          <a:lstStyle/>
          <a:p>
            <a:r>
              <a:rPr lang="en-US" sz="2800" i="1" dirty="0">
                <a:ln w="0">
                  <a:noFill/>
                </a:ln>
                <a:solidFill>
                  <a:schemeClr val="bg1"/>
                </a:solidFill>
                <a:effectLst>
                  <a:outerShdw blurRad="38100" dist="38100" dir="2700000" algn="tl">
                    <a:srgbClr val="000000">
                      <a:alpha val="43137"/>
                    </a:srgbClr>
                  </a:outerShdw>
                </a:effectLst>
                <a:latin typeface="Trebuchet MS" panose="020B0603020202020204" pitchFamily="34" charset="0"/>
              </a:rPr>
              <a:t>Introduction to the theory of Escape Room Puzzles</a:t>
            </a:r>
            <a:endParaRPr lang="fr-FR" sz="2800" i="1" dirty="0">
              <a:ln w="0">
                <a:noFill/>
              </a:ln>
              <a:solidFill>
                <a:schemeClr val="bg1"/>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8478090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ell phone&#10;&#10;Description automatically generated">
            <a:extLst>
              <a:ext uri="{FF2B5EF4-FFF2-40B4-BE49-F238E27FC236}">
                <a16:creationId xmlns:a16="http://schemas.microsoft.com/office/drawing/2014/main" id="{14B764F2-674C-49BB-9F61-75F4C89B137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5730" t="150" r="38201" b="51349"/>
          <a:stretch/>
        </p:blipFill>
        <p:spPr>
          <a:xfrm>
            <a:off x="2007993" y="1864782"/>
            <a:ext cx="1012010" cy="1718234"/>
          </a:xfrm>
        </p:spPr>
      </p:pic>
      <p:sp>
        <p:nvSpPr>
          <p:cNvPr id="4" name="Title 3">
            <a:extLst>
              <a:ext uri="{FF2B5EF4-FFF2-40B4-BE49-F238E27FC236}">
                <a16:creationId xmlns:a16="http://schemas.microsoft.com/office/drawing/2014/main" id="{9FE5D981-65FD-4DBC-8B6B-2512B0E149FE}"/>
              </a:ext>
            </a:extLst>
          </p:cNvPr>
          <p:cNvSpPr txBox="1">
            <a:spLocks noGrp="1"/>
          </p:cNvSpPr>
          <p:nvPr>
            <p:ph type="title"/>
          </p:nvPr>
        </p:nvSpPr>
        <p:spPr>
          <a:xfrm flipH="1">
            <a:off x="838200" y="327460"/>
            <a:ext cx="10515600" cy="1006429"/>
          </a:xfrm>
          <a:prstGeom prst="rect">
            <a:avLst/>
          </a:prstGeom>
          <a:noFill/>
        </p:spPr>
        <p:txBody>
          <a:bodyPr wrap="square" rtlCol="0">
            <a:spAutoFit/>
          </a:bodyPr>
          <a:lstStyle/>
          <a:p>
            <a:pPr algn="ctr"/>
            <a:r>
              <a:rPr lang="fr-FR" sz="66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Lock type puzzle</a:t>
            </a:r>
          </a:p>
        </p:txBody>
      </p:sp>
      <p:pic>
        <p:nvPicPr>
          <p:cNvPr id="7" name="Content Placeholder 5" descr="A screenshot of a cell phone&#10;&#10;Description automatically generated">
            <a:extLst>
              <a:ext uri="{FF2B5EF4-FFF2-40B4-BE49-F238E27FC236}">
                <a16:creationId xmlns:a16="http://schemas.microsoft.com/office/drawing/2014/main" id="{1DFC7C25-0EC0-45A7-91E5-9F0439FDA94C}"/>
              </a:ext>
            </a:extLst>
          </p:cNvPr>
          <p:cNvPicPr>
            <a:picLocks noChangeAspect="1"/>
          </p:cNvPicPr>
          <p:nvPr/>
        </p:nvPicPr>
        <p:blipFill rotWithShape="1">
          <a:blip r:embed="rId3">
            <a:extLst>
              <a:ext uri="{28A0092B-C50C-407E-A947-70E740481C1C}">
                <a14:useLocalDpi xmlns:a14="http://schemas.microsoft.com/office/drawing/2010/main" val="0"/>
              </a:ext>
            </a:extLst>
          </a:blip>
          <a:srcRect l="64710" r="19221" b="51499"/>
          <a:stretch/>
        </p:blipFill>
        <p:spPr>
          <a:xfrm>
            <a:off x="3845168" y="1864782"/>
            <a:ext cx="1012010" cy="1718234"/>
          </a:xfrm>
          <a:prstGeom prst="rect">
            <a:avLst/>
          </a:prstGeom>
        </p:spPr>
      </p:pic>
      <p:pic>
        <p:nvPicPr>
          <p:cNvPr id="8" name="Content Placeholder 5" descr="A screenshot of a cell phone&#10;&#10;Description automatically generated">
            <a:extLst>
              <a:ext uri="{FF2B5EF4-FFF2-40B4-BE49-F238E27FC236}">
                <a16:creationId xmlns:a16="http://schemas.microsoft.com/office/drawing/2014/main" id="{D4BE93CC-DB67-4B78-BCF8-BA9D942BFE17}"/>
              </a:ext>
            </a:extLst>
          </p:cNvPr>
          <p:cNvPicPr>
            <a:picLocks noChangeAspect="1"/>
          </p:cNvPicPr>
          <p:nvPr/>
        </p:nvPicPr>
        <p:blipFill rotWithShape="1">
          <a:blip r:embed="rId3">
            <a:extLst>
              <a:ext uri="{28A0092B-C50C-407E-A947-70E740481C1C}">
                <a14:useLocalDpi xmlns:a14="http://schemas.microsoft.com/office/drawing/2010/main" val="0"/>
              </a:ext>
            </a:extLst>
          </a:blip>
          <a:srcRect l="81907" t="1499" r="2024" b="50000"/>
          <a:stretch/>
        </p:blipFill>
        <p:spPr>
          <a:xfrm>
            <a:off x="5682343" y="1864782"/>
            <a:ext cx="1012010" cy="1718234"/>
          </a:xfrm>
          <a:prstGeom prst="rect">
            <a:avLst/>
          </a:prstGeom>
        </p:spPr>
      </p:pic>
      <p:pic>
        <p:nvPicPr>
          <p:cNvPr id="10" name="Content Placeholder 5" descr="A screenshot of a cell phone&#10;&#10;Description automatically generated">
            <a:extLst>
              <a:ext uri="{FF2B5EF4-FFF2-40B4-BE49-F238E27FC236}">
                <a16:creationId xmlns:a16="http://schemas.microsoft.com/office/drawing/2014/main" id="{5BA0C32E-D987-4211-A82A-FA0CD01C446D}"/>
              </a:ext>
            </a:extLst>
          </p:cNvPr>
          <p:cNvPicPr>
            <a:picLocks noChangeAspect="1"/>
          </p:cNvPicPr>
          <p:nvPr/>
        </p:nvPicPr>
        <p:blipFill rotWithShape="1">
          <a:blip r:embed="rId3">
            <a:extLst>
              <a:ext uri="{28A0092B-C50C-407E-A947-70E740481C1C}">
                <a14:useLocalDpi xmlns:a14="http://schemas.microsoft.com/office/drawing/2010/main" val="0"/>
              </a:ext>
            </a:extLst>
          </a:blip>
          <a:srcRect l="2583" t="47905" r="80666" b="3594"/>
          <a:stretch/>
        </p:blipFill>
        <p:spPr>
          <a:xfrm>
            <a:off x="7519518" y="1864781"/>
            <a:ext cx="1054966" cy="1718234"/>
          </a:xfrm>
          <a:prstGeom prst="rect">
            <a:avLst/>
          </a:prstGeom>
        </p:spPr>
      </p:pic>
      <p:pic>
        <p:nvPicPr>
          <p:cNvPr id="11" name="Content Placeholder 5" descr="A screenshot of a cell phone&#10;&#10;Description automatically generated">
            <a:extLst>
              <a:ext uri="{FF2B5EF4-FFF2-40B4-BE49-F238E27FC236}">
                <a16:creationId xmlns:a16="http://schemas.microsoft.com/office/drawing/2014/main" id="{6111518F-5AF3-437C-A3AE-85EFE73653A1}"/>
              </a:ext>
            </a:extLst>
          </p:cNvPr>
          <p:cNvPicPr>
            <a:picLocks noChangeAspect="1"/>
          </p:cNvPicPr>
          <p:nvPr/>
        </p:nvPicPr>
        <p:blipFill rotWithShape="1">
          <a:blip r:embed="rId3">
            <a:extLst>
              <a:ext uri="{28A0092B-C50C-407E-A947-70E740481C1C}">
                <a14:useLocalDpi xmlns:a14="http://schemas.microsoft.com/office/drawing/2010/main" val="0"/>
              </a:ext>
            </a:extLst>
          </a:blip>
          <a:srcRect l="22056" t="47481" r="60426" b="4018"/>
          <a:stretch/>
        </p:blipFill>
        <p:spPr>
          <a:xfrm>
            <a:off x="9409071" y="1864782"/>
            <a:ext cx="1103224" cy="1718234"/>
          </a:xfrm>
          <a:prstGeom prst="rect">
            <a:avLst/>
          </a:prstGeom>
        </p:spPr>
      </p:pic>
      <p:pic>
        <p:nvPicPr>
          <p:cNvPr id="12" name="Content Placeholder 5" descr="A screenshot of a cell phone&#10;&#10;Description automatically generated">
            <a:extLst>
              <a:ext uri="{FF2B5EF4-FFF2-40B4-BE49-F238E27FC236}">
                <a16:creationId xmlns:a16="http://schemas.microsoft.com/office/drawing/2014/main" id="{E24FA9A7-916F-4206-B570-FE4A5A804D7F}"/>
              </a:ext>
            </a:extLst>
          </p:cNvPr>
          <p:cNvPicPr>
            <a:picLocks noChangeAspect="1"/>
          </p:cNvPicPr>
          <p:nvPr/>
        </p:nvPicPr>
        <p:blipFill rotWithShape="1">
          <a:blip r:embed="rId3">
            <a:extLst>
              <a:ext uri="{28A0092B-C50C-407E-A947-70E740481C1C}">
                <a14:useLocalDpi xmlns:a14="http://schemas.microsoft.com/office/drawing/2010/main" val="0"/>
              </a:ext>
            </a:extLst>
          </a:blip>
          <a:srcRect l="41108" t="47622" r="41374" b="3877"/>
          <a:stretch/>
        </p:blipFill>
        <p:spPr>
          <a:xfrm>
            <a:off x="3670254" y="3888975"/>
            <a:ext cx="1103224" cy="1718234"/>
          </a:xfrm>
          <a:prstGeom prst="rect">
            <a:avLst/>
          </a:prstGeom>
        </p:spPr>
      </p:pic>
      <p:pic>
        <p:nvPicPr>
          <p:cNvPr id="9" name="Content Placeholder 5" descr="A screenshot of a cell phone&#10;&#10;Description automatically generated">
            <a:extLst>
              <a:ext uri="{FF2B5EF4-FFF2-40B4-BE49-F238E27FC236}">
                <a16:creationId xmlns:a16="http://schemas.microsoft.com/office/drawing/2014/main" id="{275B2017-C5BC-4C81-BEBD-5286C3C5DE1F}"/>
              </a:ext>
            </a:extLst>
          </p:cNvPr>
          <p:cNvPicPr>
            <a:picLocks noChangeAspect="1"/>
          </p:cNvPicPr>
          <p:nvPr/>
        </p:nvPicPr>
        <p:blipFill rotWithShape="1">
          <a:blip r:embed="rId3">
            <a:extLst>
              <a:ext uri="{28A0092B-C50C-407E-A947-70E740481C1C}">
                <a14:useLocalDpi xmlns:a14="http://schemas.microsoft.com/office/drawing/2010/main" val="0"/>
              </a:ext>
            </a:extLst>
          </a:blip>
          <a:srcRect l="80790" t="50000" r="3141" b="1499"/>
          <a:stretch/>
        </p:blipFill>
        <p:spPr>
          <a:xfrm>
            <a:off x="7649528" y="3888977"/>
            <a:ext cx="1012010" cy="1718234"/>
          </a:xfrm>
          <a:prstGeom prst="rect">
            <a:avLst/>
          </a:prstGeom>
        </p:spPr>
      </p:pic>
      <p:pic>
        <p:nvPicPr>
          <p:cNvPr id="13" name="Content Placeholder 5" descr="A screenshot of a cell phone&#10;&#10;Description automatically generated">
            <a:extLst>
              <a:ext uri="{FF2B5EF4-FFF2-40B4-BE49-F238E27FC236}">
                <a16:creationId xmlns:a16="http://schemas.microsoft.com/office/drawing/2014/main" id="{4921C59E-5DA3-4784-928C-8AD80EA7AEEF}"/>
              </a:ext>
            </a:extLst>
          </p:cNvPr>
          <p:cNvPicPr>
            <a:picLocks noChangeAspect="1"/>
          </p:cNvPicPr>
          <p:nvPr/>
        </p:nvPicPr>
        <p:blipFill rotWithShape="1">
          <a:blip r:embed="rId3">
            <a:extLst>
              <a:ext uri="{28A0092B-C50C-407E-A947-70E740481C1C}">
                <a14:useLocalDpi xmlns:a14="http://schemas.microsoft.com/office/drawing/2010/main" val="0"/>
              </a:ext>
            </a:extLst>
          </a:blip>
          <a:srcRect l="60508" t="47481" r="21974" b="4018"/>
          <a:stretch/>
        </p:blipFill>
        <p:spPr>
          <a:xfrm>
            <a:off x="5659891" y="3888975"/>
            <a:ext cx="1103224" cy="1718234"/>
          </a:xfrm>
          <a:prstGeom prst="rect">
            <a:avLst/>
          </a:prstGeom>
        </p:spPr>
      </p:pic>
    </p:spTree>
    <p:extLst>
      <p:ext uri="{BB962C8B-B14F-4D97-AF65-F5344CB8AC3E}">
        <p14:creationId xmlns:p14="http://schemas.microsoft.com/office/powerpoint/2010/main" val="38045466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1301"/>
                                </p:stCondLst>
                                <p:childTnLst>
                                  <p:par>
                                    <p:cTn id="8" presetID="2" presetClass="entr" presetSubtype="2" fill="hold" nodeType="afterEffect" p14:presetBounceEnd="40000">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14:bounceEnd="40000">
                                          <p:cBhvr additive="base">
                                            <p:cTn id="10"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11" dur="500" fill="hold"/>
                                            <p:tgtEl>
                                              <p:spTgt spid="6"/>
                                            </p:tgtEl>
                                            <p:attrNameLst>
                                              <p:attrName>ppt_y</p:attrName>
                                            </p:attrNameLst>
                                          </p:cBhvr>
                                          <p:tavLst>
                                            <p:tav tm="0">
                                              <p:val>
                                                <p:strVal val="#ppt_y"/>
                                              </p:val>
                                            </p:tav>
                                            <p:tav tm="100000">
                                              <p:val>
                                                <p:strVal val="#ppt_y"/>
                                              </p:val>
                                            </p:tav>
                                          </p:tavLst>
                                        </p:anim>
                                      </p:childTnLst>
                                    </p:cTn>
                                  </p:par>
                                </p:childTnLst>
                              </p:cTn>
                            </p:par>
                            <p:par>
                              <p:cTn id="12" fill="hold">
                                <p:stCondLst>
                                  <p:cond delay="1801"/>
                                </p:stCondLst>
                                <p:childTnLst>
                                  <p:par>
                                    <p:cTn id="13" presetID="2" presetClass="entr" presetSubtype="2" fill="hold" nodeType="afterEffect" p14:presetBounceEnd="40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40000">
                                          <p:cBhvr additive="base">
                                            <p:cTn id="15"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2301"/>
                                </p:stCondLst>
                                <p:childTnLst>
                                  <p:par>
                                    <p:cTn id="18" presetID="2" presetClass="entr" presetSubtype="2" fill="hold" nodeType="afterEffect" p14:presetBounceEnd="40000">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14:bounceEnd="40000">
                                          <p:cBhvr additive="base">
                                            <p:cTn id="20" dur="5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801"/>
                                </p:stCondLst>
                                <p:childTnLst>
                                  <p:par>
                                    <p:cTn id="23" presetID="2" presetClass="entr" presetSubtype="2" fill="hold" nodeType="afterEffect" p14:presetBounceEnd="40000">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14:bounceEnd="40000">
                                          <p:cBhvr additive="base">
                                            <p:cTn id="25" dur="50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par>
                              <p:cTn id="27" fill="hold">
                                <p:stCondLst>
                                  <p:cond delay="3301"/>
                                </p:stCondLst>
                                <p:childTnLst>
                                  <p:par>
                                    <p:cTn id="28" presetID="2" presetClass="entr" presetSubtype="2" fill="hold" nodeType="afterEffect" p14:presetBounceEnd="40000">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14:bounceEnd="40000">
                                          <p:cBhvr additive="base">
                                            <p:cTn id="30" dur="50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31" dur="500" fill="hold"/>
                                            <p:tgtEl>
                                              <p:spTgt spid="11"/>
                                            </p:tgtEl>
                                            <p:attrNameLst>
                                              <p:attrName>ppt_y</p:attrName>
                                            </p:attrNameLst>
                                          </p:cBhvr>
                                          <p:tavLst>
                                            <p:tav tm="0">
                                              <p:val>
                                                <p:strVal val="#ppt_y"/>
                                              </p:val>
                                            </p:tav>
                                            <p:tav tm="100000">
                                              <p:val>
                                                <p:strVal val="#ppt_y"/>
                                              </p:val>
                                            </p:tav>
                                          </p:tavLst>
                                        </p:anim>
                                      </p:childTnLst>
                                    </p:cTn>
                                  </p:par>
                                </p:childTnLst>
                              </p:cTn>
                            </p:par>
                            <p:par>
                              <p:cTn id="32" fill="hold">
                                <p:stCondLst>
                                  <p:cond delay="3801"/>
                                </p:stCondLst>
                                <p:childTnLst>
                                  <p:par>
                                    <p:cTn id="33" presetID="2" presetClass="entr" presetSubtype="2" fill="hold" nodeType="afterEffect" p14:presetBounceEnd="40000">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14:bounceEnd="40000">
                                          <p:cBhvr additive="base">
                                            <p:cTn id="35" dur="50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36" dur="500" fill="hold"/>
                                            <p:tgtEl>
                                              <p:spTgt spid="12"/>
                                            </p:tgtEl>
                                            <p:attrNameLst>
                                              <p:attrName>ppt_y</p:attrName>
                                            </p:attrNameLst>
                                          </p:cBhvr>
                                          <p:tavLst>
                                            <p:tav tm="0">
                                              <p:val>
                                                <p:strVal val="#ppt_y"/>
                                              </p:val>
                                            </p:tav>
                                            <p:tav tm="100000">
                                              <p:val>
                                                <p:strVal val="#ppt_y"/>
                                              </p:val>
                                            </p:tav>
                                          </p:tavLst>
                                        </p:anim>
                                      </p:childTnLst>
                                    </p:cTn>
                                  </p:par>
                                </p:childTnLst>
                              </p:cTn>
                            </p:par>
                            <p:par>
                              <p:cTn id="37" fill="hold">
                                <p:stCondLst>
                                  <p:cond delay="4301"/>
                                </p:stCondLst>
                                <p:childTnLst>
                                  <p:par>
                                    <p:cTn id="38" presetID="2" presetClass="entr" presetSubtype="2" fill="hold" nodeType="afterEffect" p14:presetBounceEnd="40000">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14:bounceEnd="40000">
                                          <p:cBhvr additive="base">
                                            <p:cTn id="40"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4801"/>
                                </p:stCondLst>
                                <p:childTnLst>
                                  <p:par>
                                    <p:cTn id="43" presetID="2" presetClass="entr" presetSubtype="2" fill="hold" nodeType="afterEffect" p14:presetBounceEnd="40000">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14:bounceEnd="40000">
                                          <p:cBhvr additive="base">
                                            <p:cTn id="45" dur="500" fill="hold"/>
                                            <p:tgtEl>
                                              <p:spTgt spid="9"/>
                                            </p:tgtEl>
                                            <p:attrNameLst>
                                              <p:attrName>ppt_x</p:attrName>
                                            </p:attrNameLst>
                                          </p:cBhvr>
                                          <p:tavLst>
                                            <p:tav tm="0">
                                              <p:val>
                                                <p:strVal val="1+#ppt_w/2"/>
                                              </p:val>
                                            </p:tav>
                                            <p:tav tm="100000">
                                              <p:val>
                                                <p:strVal val="#ppt_x"/>
                                              </p:val>
                                            </p:tav>
                                          </p:tavLst>
                                        </p:anim>
                                        <p:anim calcmode="lin" valueType="num" p14:bounceEnd="40000">
                                          <p:cBhvr additive="base">
                                            <p:cTn id="4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1301"/>
                                </p:stCondLst>
                                <p:childTnLst>
                                  <p:par>
                                    <p:cTn id="8" presetID="2" presetClass="entr" presetSubtype="2"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1+#ppt_w/2"/>
                                              </p:val>
                                            </p:tav>
                                            <p:tav tm="100000">
                                              <p:val>
                                                <p:strVal val="#ppt_x"/>
                                              </p:val>
                                            </p:tav>
                                          </p:tavLst>
                                        </p:anim>
                                        <p:anim calcmode="lin" valueType="num">
                                          <p:cBhvr additive="base">
                                            <p:cTn id="11" dur="500" fill="hold"/>
                                            <p:tgtEl>
                                              <p:spTgt spid="6"/>
                                            </p:tgtEl>
                                            <p:attrNameLst>
                                              <p:attrName>ppt_y</p:attrName>
                                            </p:attrNameLst>
                                          </p:cBhvr>
                                          <p:tavLst>
                                            <p:tav tm="0">
                                              <p:val>
                                                <p:strVal val="#ppt_y"/>
                                              </p:val>
                                            </p:tav>
                                            <p:tav tm="100000">
                                              <p:val>
                                                <p:strVal val="#ppt_y"/>
                                              </p:val>
                                            </p:tav>
                                          </p:tavLst>
                                        </p:anim>
                                      </p:childTnLst>
                                    </p:cTn>
                                  </p:par>
                                </p:childTnLst>
                              </p:cTn>
                            </p:par>
                            <p:par>
                              <p:cTn id="12" fill="hold">
                                <p:stCondLst>
                                  <p:cond delay="1801"/>
                                </p:stCondLst>
                                <p:childTnLst>
                                  <p:par>
                                    <p:cTn id="13" presetID="2" presetClass="entr" presetSubtype="2"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2301"/>
                                </p:stCondLst>
                                <p:childTnLst>
                                  <p:par>
                                    <p:cTn id="18" presetID="2" presetClass="entr" presetSubtype="2"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801"/>
                                </p:stCondLst>
                                <p:childTnLst>
                                  <p:par>
                                    <p:cTn id="23" presetID="2" presetClass="entr" presetSubtype="2"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par>
                              <p:cTn id="27" fill="hold">
                                <p:stCondLst>
                                  <p:cond delay="3301"/>
                                </p:stCondLst>
                                <p:childTnLst>
                                  <p:par>
                                    <p:cTn id="28" presetID="2" presetClass="entr" presetSubtype="2"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1+#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childTnLst>
                              </p:cTn>
                            </p:par>
                            <p:par>
                              <p:cTn id="32" fill="hold">
                                <p:stCondLst>
                                  <p:cond delay="3801"/>
                                </p:stCondLst>
                                <p:childTnLst>
                                  <p:par>
                                    <p:cTn id="33" presetID="2" presetClass="entr" presetSubtype="2"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childTnLst>
                              </p:cTn>
                            </p:par>
                            <p:par>
                              <p:cTn id="37" fill="hold">
                                <p:stCondLst>
                                  <p:cond delay="4301"/>
                                </p:stCondLst>
                                <p:childTnLst>
                                  <p:par>
                                    <p:cTn id="38" presetID="2" presetClass="entr" presetSubtype="2"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4801"/>
                                </p:stCondLst>
                                <p:childTnLst>
                                  <p:par>
                                    <p:cTn id="43" presetID="2" presetClass="entr" presetSubtype="2"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1+#ppt_w/2"/>
                                              </p:val>
                                            </p:tav>
                                            <p:tav tm="100000">
                                              <p:val>
                                                <p:strVal val="#ppt_x"/>
                                              </p:val>
                                            </p:tav>
                                          </p:tavLst>
                                        </p:anim>
                                        <p:anim calcmode="lin" valueType="num">
                                          <p:cBhvr additive="base">
                                            <p:cTn id="4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5D981-65FD-4DBC-8B6B-2512B0E149FE}"/>
              </a:ext>
            </a:extLst>
          </p:cNvPr>
          <p:cNvSpPr txBox="1">
            <a:spLocks noGrp="1"/>
          </p:cNvSpPr>
          <p:nvPr>
            <p:ph type="title"/>
          </p:nvPr>
        </p:nvSpPr>
        <p:spPr>
          <a:xfrm flipH="1">
            <a:off x="421144" y="512878"/>
            <a:ext cx="4218141" cy="1920526"/>
          </a:xfrm>
          <a:prstGeom prst="rect">
            <a:avLst/>
          </a:prstGeom>
          <a:noFill/>
        </p:spPr>
        <p:txBody>
          <a:bodyPr wrap="square" rtlCol="0">
            <a:spAutoFit/>
          </a:bodyPr>
          <a:lstStyle/>
          <a:p>
            <a:r>
              <a:rPr lang="fr-FR" sz="66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Code type puzzle</a:t>
            </a:r>
          </a:p>
        </p:txBody>
      </p:sp>
      <p:pic>
        <p:nvPicPr>
          <p:cNvPr id="7" name="Content Placeholder 6" descr="A close up of a white wall&#10;&#10;Description automatically generated">
            <a:extLst>
              <a:ext uri="{FF2B5EF4-FFF2-40B4-BE49-F238E27FC236}">
                <a16:creationId xmlns:a16="http://schemas.microsoft.com/office/drawing/2014/main" id="{69226346-6E66-448B-B7BE-CD7E3129296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 b="-6214"/>
          <a:stretch/>
        </p:blipFill>
        <p:spPr>
          <a:xfrm>
            <a:off x="6516547" y="-1"/>
            <a:ext cx="5705664" cy="7320377"/>
          </a:xfrm>
        </p:spPr>
      </p:pic>
      <p:grpSp>
        <p:nvGrpSpPr>
          <p:cNvPr id="2" name="Group 1">
            <a:extLst>
              <a:ext uri="{FF2B5EF4-FFF2-40B4-BE49-F238E27FC236}">
                <a16:creationId xmlns:a16="http://schemas.microsoft.com/office/drawing/2014/main" id="{7E6D212E-DD69-4B32-A1F7-050A5D6A396B}"/>
              </a:ext>
            </a:extLst>
          </p:cNvPr>
          <p:cNvGrpSpPr/>
          <p:nvPr/>
        </p:nvGrpSpPr>
        <p:grpSpPr>
          <a:xfrm>
            <a:off x="1093782" y="3717612"/>
            <a:ext cx="4496427" cy="1830657"/>
            <a:chOff x="815496" y="3006325"/>
            <a:chExt cx="4496427" cy="1830657"/>
          </a:xfrm>
        </p:grpSpPr>
        <p:pic>
          <p:nvPicPr>
            <p:cNvPr id="9" name="Picture 8" descr="A close up of a sign&#10;&#10;Description automatically generated">
              <a:extLst>
                <a:ext uri="{FF2B5EF4-FFF2-40B4-BE49-F238E27FC236}">
                  <a16:creationId xmlns:a16="http://schemas.microsoft.com/office/drawing/2014/main" id="{5C68443B-BE8D-4EA8-A527-DB26797617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496" y="3006325"/>
              <a:ext cx="4496427" cy="1086002"/>
            </a:xfrm>
            <a:prstGeom prst="rect">
              <a:avLst/>
            </a:prstGeom>
          </p:spPr>
        </p:pic>
        <p:sp>
          <p:nvSpPr>
            <p:cNvPr id="5" name="TextBox 4">
              <a:extLst>
                <a:ext uri="{FF2B5EF4-FFF2-40B4-BE49-F238E27FC236}">
                  <a16:creationId xmlns:a16="http://schemas.microsoft.com/office/drawing/2014/main" id="{2BE982E8-B024-49F0-8D80-A47ECE0D2662}"/>
                </a:ext>
              </a:extLst>
            </p:cNvPr>
            <p:cNvSpPr txBox="1"/>
            <p:nvPr/>
          </p:nvSpPr>
          <p:spPr>
            <a:xfrm>
              <a:off x="2251929" y="4436872"/>
              <a:ext cx="1623559" cy="400110"/>
            </a:xfrm>
            <a:prstGeom prst="rect">
              <a:avLst/>
            </a:prstGeom>
            <a:noFill/>
          </p:spPr>
          <p:txBody>
            <a:bodyPr wrap="square" rtlCol="0">
              <a:spAutoFit/>
            </a:bodyPr>
            <a:lstStyle/>
            <a:p>
              <a:pPr algn="ctr"/>
              <a:r>
                <a:rPr lang="fr-FR" sz="2000" b="1" dirty="0">
                  <a:ln w="0">
                    <a:noFill/>
                  </a:ln>
                  <a:solidFill>
                    <a:schemeClr val="bg1"/>
                  </a:solidFill>
                  <a:effectLst>
                    <a:outerShdw blurRad="38100" dist="12700" dir="2700000" algn="tl" rotWithShape="0">
                      <a:prstClr val="black">
                        <a:alpha val="40000"/>
                      </a:prstClr>
                    </a:outerShdw>
                  </a:effectLst>
                  <a:latin typeface="Aileron" panose="00000500000000000000" pitchFamily="50" charset="0"/>
                  <a:ea typeface="+mj-ea"/>
                  <a:cs typeface="+mj-cs"/>
                </a:rPr>
                <a:t>Caesar </a:t>
              </a:r>
              <a:r>
                <a:rPr lang="fr-FR" sz="2000" b="1" dirty="0" err="1">
                  <a:ln w="0">
                    <a:noFill/>
                  </a:ln>
                  <a:solidFill>
                    <a:schemeClr val="bg1"/>
                  </a:solidFill>
                  <a:effectLst>
                    <a:outerShdw blurRad="38100" dist="12700" dir="2700000" algn="tl" rotWithShape="0">
                      <a:prstClr val="black">
                        <a:alpha val="40000"/>
                      </a:prstClr>
                    </a:outerShdw>
                  </a:effectLst>
                  <a:latin typeface="Aileron" panose="00000500000000000000" pitchFamily="50" charset="0"/>
                  <a:ea typeface="+mj-ea"/>
                  <a:cs typeface="+mj-cs"/>
                </a:rPr>
                <a:t>cipher</a:t>
              </a:r>
              <a:endParaRPr lang="fr-FR" sz="7000" b="1" dirty="0">
                <a:ln w="0">
                  <a:noFill/>
                </a:ln>
                <a:solidFill>
                  <a:schemeClr val="bg1"/>
                </a:solidFill>
                <a:effectLst>
                  <a:outerShdw blurRad="38100" dist="12700" dir="2700000" algn="tl" rotWithShape="0">
                    <a:prstClr val="black">
                      <a:alpha val="40000"/>
                    </a:prstClr>
                  </a:outerShdw>
                </a:effectLst>
                <a:latin typeface="Aileron" panose="00000500000000000000" pitchFamily="50" charset="0"/>
                <a:ea typeface="+mj-ea"/>
                <a:cs typeface="+mj-cs"/>
              </a:endParaRPr>
            </a:p>
          </p:txBody>
        </p:sp>
      </p:grpSp>
    </p:spTree>
    <p:extLst>
      <p:ext uri="{BB962C8B-B14F-4D97-AF65-F5344CB8AC3E}">
        <p14:creationId xmlns:p14="http://schemas.microsoft.com/office/powerpoint/2010/main" val="2890581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1301"/>
                            </p:stCondLst>
                            <p:childTnLst>
                              <p:par>
                                <p:cTn id="8" presetID="2" presetClass="entr" presetSubtype="2"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1+#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childTnLst>
                          </p:cTn>
                        </p:par>
                        <p:par>
                          <p:cTn id="12" fill="hold">
                            <p:stCondLst>
                              <p:cond delay="1801"/>
                            </p:stCondLst>
                            <p:childTnLst>
                              <p:par>
                                <p:cTn id="13" presetID="2" presetClass="entr" presetSubtype="2"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5D981-65FD-4DBC-8B6B-2512B0E149FE}"/>
              </a:ext>
            </a:extLst>
          </p:cNvPr>
          <p:cNvSpPr txBox="1">
            <a:spLocks noGrp="1"/>
          </p:cNvSpPr>
          <p:nvPr>
            <p:ph type="title"/>
          </p:nvPr>
        </p:nvSpPr>
        <p:spPr>
          <a:xfrm flipH="1">
            <a:off x="838200" y="449999"/>
            <a:ext cx="10515600" cy="1006429"/>
          </a:xfrm>
          <a:prstGeom prst="rect">
            <a:avLst/>
          </a:prstGeom>
          <a:noFill/>
        </p:spPr>
        <p:txBody>
          <a:bodyPr wrap="square" rtlCol="0">
            <a:spAutoFit/>
          </a:bodyPr>
          <a:lstStyle/>
          <a:p>
            <a:pPr algn="ctr"/>
            <a:r>
              <a:rPr lang="fr-FR" sz="6600" dirty="0" err="1">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Written</a:t>
            </a:r>
            <a:r>
              <a:rPr lang="fr-FR" sz="66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 puzzles</a:t>
            </a:r>
          </a:p>
        </p:txBody>
      </p:sp>
      <p:pic>
        <p:nvPicPr>
          <p:cNvPr id="7" name="Content Placeholder 6" descr="A screenshot of a cell phone&#10;&#10;Description automatically generated">
            <a:extLst>
              <a:ext uri="{FF2B5EF4-FFF2-40B4-BE49-F238E27FC236}">
                <a16:creationId xmlns:a16="http://schemas.microsoft.com/office/drawing/2014/main" id="{A2C33D1D-48C5-4E58-B210-C692D6C835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525" y="1963080"/>
            <a:ext cx="3498753" cy="2630898"/>
          </a:xfrm>
        </p:spPr>
      </p:pic>
      <p:grpSp>
        <p:nvGrpSpPr>
          <p:cNvPr id="3" name="Group 2">
            <a:extLst>
              <a:ext uri="{FF2B5EF4-FFF2-40B4-BE49-F238E27FC236}">
                <a16:creationId xmlns:a16="http://schemas.microsoft.com/office/drawing/2014/main" id="{CB5EF538-530D-41EA-B0D7-D1C804E4390D}"/>
              </a:ext>
            </a:extLst>
          </p:cNvPr>
          <p:cNvGrpSpPr/>
          <p:nvPr/>
        </p:nvGrpSpPr>
        <p:grpSpPr>
          <a:xfrm>
            <a:off x="397701" y="1963080"/>
            <a:ext cx="2630897" cy="3225390"/>
            <a:chOff x="397701" y="2695574"/>
            <a:chExt cx="2630897" cy="3225390"/>
          </a:xfrm>
        </p:grpSpPr>
        <p:pic>
          <p:nvPicPr>
            <p:cNvPr id="9" name="Picture 8" descr="A screenshot of text&#10;&#10;Description automatically generated">
              <a:extLst>
                <a:ext uri="{FF2B5EF4-FFF2-40B4-BE49-F238E27FC236}">
                  <a16:creationId xmlns:a16="http://schemas.microsoft.com/office/drawing/2014/main" id="{29F9F497-2C84-43E2-B1AA-FEBE62ADB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701" y="2695574"/>
              <a:ext cx="2630897" cy="2630897"/>
            </a:xfrm>
            <a:prstGeom prst="rect">
              <a:avLst/>
            </a:prstGeom>
          </p:spPr>
        </p:pic>
        <p:sp>
          <p:nvSpPr>
            <p:cNvPr id="2" name="TextBox 1">
              <a:extLst>
                <a:ext uri="{FF2B5EF4-FFF2-40B4-BE49-F238E27FC236}">
                  <a16:creationId xmlns:a16="http://schemas.microsoft.com/office/drawing/2014/main" id="{B7D8C6C2-F70F-487E-97E1-8D2FEDFCF5E6}"/>
                </a:ext>
              </a:extLst>
            </p:cNvPr>
            <p:cNvSpPr txBox="1"/>
            <p:nvPr/>
          </p:nvSpPr>
          <p:spPr>
            <a:xfrm>
              <a:off x="1118333" y="5520854"/>
              <a:ext cx="1189631" cy="400110"/>
            </a:xfrm>
            <a:prstGeom prst="rect">
              <a:avLst/>
            </a:prstGeom>
            <a:noFill/>
          </p:spPr>
          <p:txBody>
            <a:bodyPr wrap="square" rtlCol="0">
              <a:spAutoFit/>
            </a:bodyPr>
            <a:lstStyle/>
            <a:p>
              <a:pPr algn="ctr"/>
              <a:r>
                <a:rPr lang="fr-FR" sz="2000" b="1" dirty="0" err="1">
                  <a:ln w="0">
                    <a:noFill/>
                  </a:ln>
                  <a:solidFill>
                    <a:schemeClr val="bg1"/>
                  </a:solidFill>
                  <a:effectLst>
                    <a:outerShdw blurRad="38100" dist="12700" dir="2700000" algn="tl" rotWithShape="0">
                      <a:prstClr val="black">
                        <a:alpha val="40000"/>
                      </a:prstClr>
                    </a:outerShdw>
                  </a:effectLst>
                  <a:latin typeface="Aileron" panose="00000500000000000000" pitchFamily="50" charset="0"/>
                  <a:ea typeface="+mj-ea"/>
                  <a:cs typeface="+mj-cs"/>
                </a:rPr>
                <a:t>Riddles</a:t>
              </a:r>
              <a:endParaRPr lang="fr-FR" sz="7000" b="1" dirty="0">
                <a:ln w="0">
                  <a:noFill/>
                </a:ln>
                <a:solidFill>
                  <a:schemeClr val="bg1"/>
                </a:solidFill>
                <a:effectLst>
                  <a:outerShdw blurRad="38100" dist="12700" dir="2700000" algn="tl" rotWithShape="0">
                    <a:prstClr val="black">
                      <a:alpha val="40000"/>
                    </a:prstClr>
                  </a:outerShdw>
                </a:effectLst>
                <a:latin typeface="Aileron" panose="00000500000000000000" pitchFamily="50" charset="0"/>
                <a:ea typeface="+mj-ea"/>
                <a:cs typeface="+mj-cs"/>
              </a:endParaRPr>
            </a:p>
          </p:txBody>
        </p:sp>
      </p:grpSp>
      <p:grpSp>
        <p:nvGrpSpPr>
          <p:cNvPr id="5" name="Group 4">
            <a:extLst>
              <a:ext uri="{FF2B5EF4-FFF2-40B4-BE49-F238E27FC236}">
                <a16:creationId xmlns:a16="http://schemas.microsoft.com/office/drawing/2014/main" id="{43AF331F-7DE5-4FEF-B583-3137C1A7DFA1}"/>
              </a:ext>
            </a:extLst>
          </p:cNvPr>
          <p:cNvGrpSpPr/>
          <p:nvPr/>
        </p:nvGrpSpPr>
        <p:grpSpPr>
          <a:xfrm>
            <a:off x="3189849" y="1963080"/>
            <a:ext cx="2988425" cy="3225390"/>
            <a:chOff x="3189849" y="2695574"/>
            <a:chExt cx="2988425" cy="3225390"/>
          </a:xfrm>
        </p:grpSpPr>
        <p:pic>
          <p:nvPicPr>
            <p:cNvPr id="15" name="Picture 14" descr="A close up of a card&#10;&#10;Description automatically generated">
              <a:extLst>
                <a:ext uri="{FF2B5EF4-FFF2-40B4-BE49-F238E27FC236}">
                  <a16:creationId xmlns:a16="http://schemas.microsoft.com/office/drawing/2014/main" id="{49D3AB8A-C2C3-4AB5-8A4C-B6781B490740}"/>
                </a:ext>
              </a:extLst>
            </p:cNvPr>
            <p:cNvPicPr>
              <a:picLocks noChangeAspect="1"/>
            </p:cNvPicPr>
            <p:nvPr/>
          </p:nvPicPr>
          <p:blipFill rotWithShape="1">
            <a:blip r:embed="rId4">
              <a:extLst>
                <a:ext uri="{28A0092B-C50C-407E-A947-70E740481C1C}">
                  <a14:useLocalDpi xmlns:a14="http://schemas.microsoft.com/office/drawing/2010/main" val="0"/>
                </a:ext>
              </a:extLst>
            </a:blip>
            <a:srcRect t="17372" b="17515"/>
            <a:stretch/>
          </p:blipFill>
          <p:spPr>
            <a:xfrm>
              <a:off x="3189849" y="2695574"/>
              <a:ext cx="2988425" cy="2625135"/>
            </a:xfrm>
            <a:prstGeom prst="rect">
              <a:avLst/>
            </a:prstGeom>
          </p:spPr>
        </p:pic>
        <p:sp>
          <p:nvSpPr>
            <p:cNvPr id="8" name="TextBox 7">
              <a:extLst>
                <a:ext uri="{FF2B5EF4-FFF2-40B4-BE49-F238E27FC236}">
                  <a16:creationId xmlns:a16="http://schemas.microsoft.com/office/drawing/2014/main" id="{39CD61C5-FBBD-4187-9048-2045ECF81209}"/>
                </a:ext>
              </a:extLst>
            </p:cNvPr>
            <p:cNvSpPr txBox="1"/>
            <p:nvPr/>
          </p:nvSpPr>
          <p:spPr>
            <a:xfrm>
              <a:off x="3979696" y="5520854"/>
              <a:ext cx="1408730" cy="400110"/>
            </a:xfrm>
            <a:prstGeom prst="rect">
              <a:avLst/>
            </a:prstGeom>
            <a:noFill/>
          </p:spPr>
          <p:txBody>
            <a:bodyPr wrap="square" rtlCol="0">
              <a:spAutoFit/>
            </a:bodyPr>
            <a:lstStyle/>
            <a:p>
              <a:r>
                <a:rPr lang="fr-FR" sz="2000" b="1" dirty="0" err="1">
                  <a:ln w="0">
                    <a:noFill/>
                  </a:ln>
                  <a:solidFill>
                    <a:schemeClr val="bg1"/>
                  </a:solidFill>
                  <a:effectLst>
                    <a:outerShdw blurRad="38100" dist="12700" dir="2700000" algn="tl" rotWithShape="0">
                      <a:prstClr val="black">
                        <a:alpha val="40000"/>
                      </a:prstClr>
                    </a:outerShdw>
                  </a:effectLst>
                  <a:latin typeface="Aileron" panose="00000500000000000000" pitchFamily="50" charset="0"/>
                  <a:ea typeface="+mj-ea"/>
                  <a:cs typeface="+mj-cs"/>
                </a:rPr>
                <a:t>Blacklight</a:t>
              </a:r>
              <a:endParaRPr lang="fr-FR" sz="7000" b="1" dirty="0">
                <a:ln w="0">
                  <a:noFill/>
                </a:ln>
                <a:solidFill>
                  <a:schemeClr val="bg1"/>
                </a:solidFill>
                <a:effectLst>
                  <a:outerShdw blurRad="38100" dist="12700" dir="2700000" algn="tl" rotWithShape="0">
                    <a:prstClr val="black">
                      <a:alpha val="40000"/>
                    </a:prstClr>
                  </a:outerShdw>
                </a:effectLst>
                <a:latin typeface="Aileron" panose="00000500000000000000" pitchFamily="50" charset="0"/>
                <a:ea typeface="+mj-ea"/>
                <a:cs typeface="+mj-cs"/>
              </a:endParaRPr>
            </a:p>
          </p:txBody>
        </p:sp>
      </p:grpSp>
      <p:sp>
        <p:nvSpPr>
          <p:cNvPr id="10" name="TextBox 9">
            <a:extLst>
              <a:ext uri="{FF2B5EF4-FFF2-40B4-BE49-F238E27FC236}">
                <a16:creationId xmlns:a16="http://schemas.microsoft.com/office/drawing/2014/main" id="{CE7C1BDC-2B07-441D-BA9A-07A64B536C23}"/>
              </a:ext>
            </a:extLst>
          </p:cNvPr>
          <p:cNvSpPr txBox="1"/>
          <p:nvPr/>
        </p:nvSpPr>
        <p:spPr>
          <a:xfrm>
            <a:off x="7184524" y="4810883"/>
            <a:ext cx="1623559" cy="400110"/>
          </a:xfrm>
          <a:prstGeom prst="rect">
            <a:avLst/>
          </a:prstGeom>
          <a:noFill/>
        </p:spPr>
        <p:txBody>
          <a:bodyPr wrap="square" rtlCol="0">
            <a:spAutoFit/>
          </a:bodyPr>
          <a:lstStyle/>
          <a:p>
            <a:pPr algn="ctr"/>
            <a:r>
              <a:rPr lang="fr-FR" sz="2000" b="1" dirty="0" err="1">
                <a:ln w="0">
                  <a:noFill/>
                </a:ln>
                <a:solidFill>
                  <a:schemeClr val="bg1"/>
                </a:solidFill>
                <a:effectLst>
                  <a:outerShdw blurRad="38100" dist="12700" dir="2700000" algn="tl" rotWithShape="0">
                    <a:prstClr val="black">
                      <a:alpha val="40000"/>
                    </a:prstClr>
                  </a:outerShdw>
                </a:effectLst>
                <a:latin typeface="Aileron" panose="00000500000000000000" pitchFamily="50" charset="0"/>
                <a:ea typeface="+mj-ea"/>
                <a:cs typeface="+mj-cs"/>
              </a:rPr>
              <a:t>Crossword</a:t>
            </a:r>
            <a:endParaRPr lang="fr-FR" sz="7000" b="1" dirty="0">
              <a:ln w="0">
                <a:noFill/>
              </a:ln>
              <a:solidFill>
                <a:schemeClr val="bg1"/>
              </a:solidFill>
              <a:effectLst>
                <a:outerShdw blurRad="38100" dist="12700" dir="2700000" algn="tl" rotWithShape="0">
                  <a:prstClr val="black">
                    <a:alpha val="40000"/>
                  </a:prstClr>
                </a:outerShdw>
              </a:effectLst>
              <a:latin typeface="Aileron" panose="00000500000000000000" pitchFamily="50" charset="0"/>
              <a:ea typeface="+mj-ea"/>
              <a:cs typeface="+mj-cs"/>
            </a:endParaRPr>
          </a:p>
        </p:txBody>
      </p:sp>
      <p:grpSp>
        <p:nvGrpSpPr>
          <p:cNvPr id="6" name="Group 5">
            <a:extLst>
              <a:ext uri="{FF2B5EF4-FFF2-40B4-BE49-F238E27FC236}">
                <a16:creationId xmlns:a16="http://schemas.microsoft.com/office/drawing/2014/main" id="{2D7A858D-7F3D-419D-A50F-C56E14B9C1F6}"/>
              </a:ext>
            </a:extLst>
          </p:cNvPr>
          <p:cNvGrpSpPr/>
          <p:nvPr/>
        </p:nvGrpSpPr>
        <p:grpSpPr>
          <a:xfrm>
            <a:off x="9935308" y="1968839"/>
            <a:ext cx="2074984" cy="3834084"/>
            <a:chOff x="10089324" y="2701334"/>
            <a:chExt cx="1743075" cy="3527406"/>
          </a:xfrm>
        </p:grpSpPr>
        <p:pic>
          <p:nvPicPr>
            <p:cNvPr id="13" name="Picture 12" descr="A close up of a piece of paper&#10;&#10;Description automatically generated">
              <a:extLst>
                <a:ext uri="{FF2B5EF4-FFF2-40B4-BE49-F238E27FC236}">
                  <a16:creationId xmlns:a16="http://schemas.microsoft.com/office/drawing/2014/main" id="{C54FB0F2-DC2F-45F9-9C1D-4562A590AF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9324" y="2701334"/>
              <a:ext cx="1743075" cy="2619375"/>
            </a:xfrm>
            <a:prstGeom prst="rect">
              <a:avLst/>
            </a:prstGeom>
          </p:spPr>
        </p:pic>
        <p:sp>
          <p:nvSpPr>
            <p:cNvPr id="11" name="TextBox 10">
              <a:extLst>
                <a:ext uri="{FF2B5EF4-FFF2-40B4-BE49-F238E27FC236}">
                  <a16:creationId xmlns:a16="http://schemas.microsoft.com/office/drawing/2014/main" id="{9E705EE8-6845-462D-A6FD-D3C391BC5A10}"/>
                </a:ext>
              </a:extLst>
            </p:cNvPr>
            <p:cNvSpPr txBox="1"/>
            <p:nvPr/>
          </p:nvSpPr>
          <p:spPr>
            <a:xfrm>
              <a:off x="10242630" y="5520854"/>
              <a:ext cx="1436462" cy="707886"/>
            </a:xfrm>
            <a:prstGeom prst="rect">
              <a:avLst/>
            </a:prstGeom>
            <a:noFill/>
          </p:spPr>
          <p:txBody>
            <a:bodyPr wrap="square" rtlCol="0">
              <a:spAutoFit/>
            </a:bodyPr>
            <a:lstStyle/>
            <a:p>
              <a:pPr algn="ctr"/>
              <a:r>
                <a:rPr lang="fr-FR" sz="2000" b="1" dirty="0" err="1">
                  <a:ln w="0">
                    <a:noFill/>
                  </a:ln>
                  <a:solidFill>
                    <a:schemeClr val="bg1"/>
                  </a:solidFill>
                  <a:effectLst>
                    <a:outerShdw blurRad="38100" dist="12700" dir="2700000" algn="tl" rotWithShape="0">
                      <a:prstClr val="black">
                        <a:alpha val="40000"/>
                      </a:prstClr>
                    </a:outerShdw>
                  </a:effectLst>
                  <a:latin typeface="Aileron" panose="00000500000000000000" pitchFamily="50" charset="0"/>
                  <a:ea typeface="+mj-ea"/>
                  <a:cs typeface="+mj-cs"/>
                </a:rPr>
                <a:t>Reversed</a:t>
              </a:r>
              <a:r>
                <a:rPr lang="fr-FR" sz="2000" b="1" dirty="0">
                  <a:ln w="0">
                    <a:noFill/>
                  </a:ln>
                  <a:solidFill>
                    <a:schemeClr val="bg1"/>
                  </a:solidFill>
                  <a:effectLst>
                    <a:outerShdw blurRad="38100" dist="12700" dir="2700000" algn="tl" rotWithShape="0">
                      <a:prstClr val="black">
                        <a:alpha val="40000"/>
                      </a:prstClr>
                    </a:outerShdw>
                  </a:effectLst>
                  <a:latin typeface="Aileron" panose="00000500000000000000" pitchFamily="50" charset="0"/>
                  <a:ea typeface="+mj-ea"/>
                  <a:cs typeface="+mj-cs"/>
                </a:rPr>
                <a:t> </a:t>
              </a:r>
              <a:r>
                <a:rPr lang="fr-FR" sz="2000" b="1" dirty="0" err="1">
                  <a:ln w="0">
                    <a:noFill/>
                  </a:ln>
                  <a:solidFill>
                    <a:schemeClr val="bg1"/>
                  </a:solidFill>
                  <a:effectLst>
                    <a:outerShdw blurRad="38100" dist="12700" dir="2700000" algn="tl" rotWithShape="0">
                      <a:prstClr val="black">
                        <a:alpha val="40000"/>
                      </a:prstClr>
                    </a:outerShdw>
                  </a:effectLst>
                  <a:latin typeface="Aileron" panose="00000500000000000000" pitchFamily="50" charset="0"/>
                  <a:ea typeface="+mj-ea"/>
                  <a:cs typeface="+mj-cs"/>
                </a:rPr>
                <a:t>Text</a:t>
              </a:r>
              <a:endParaRPr lang="fr-FR" sz="7000" b="1" dirty="0">
                <a:ln w="0">
                  <a:noFill/>
                </a:ln>
                <a:solidFill>
                  <a:schemeClr val="bg1"/>
                </a:solidFill>
                <a:effectLst>
                  <a:outerShdw blurRad="38100" dist="12700" dir="2700000" algn="tl" rotWithShape="0">
                    <a:prstClr val="black">
                      <a:alpha val="40000"/>
                    </a:prstClr>
                  </a:outerShdw>
                </a:effectLst>
                <a:latin typeface="Aileron" panose="00000500000000000000" pitchFamily="50" charset="0"/>
                <a:ea typeface="+mj-ea"/>
                <a:cs typeface="+mj-cs"/>
              </a:endParaRPr>
            </a:p>
          </p:txBody>
        </p:sp>
      </p:grpSp>
    </p:spTree>
    <p:extLst>
      <p:ext uri="{BB962C8B-B14F-4D97-AF65-F5344CB8AC3E}">
        <p14:creationId xmlns:p14="http://schemas.microsoft.com/office/powerpoint/2010/main" val="41573124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1301"/>
                            </p:stCondLst>
                            <p:childTnLst>
                              <p:par>
                                <p:cTn id="8" presetID="2" presetClass="entr" presetSubtype="2"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1+#ppt_w/2"/>
                                          </p:val>
                                        </p:tav>
                                        <p:tav tm="100000">
                                          <p:val>
                                            <p:strVal val="#ppt_x"/>
                                          </p:val>
                                        </p:tav>
                                      </p:tavLst>
                                    </p:anim>
                                    <p:anim calcmode="lin" valueType="num">
                                      <p:cBhvr additive="base">
                                        <p:cTn id="11" dur="500" fill="hold"/>
                                        <p:tgtEl>
                                          <p:spTgt spid="3"/>
                                        </p:tgtEl>
                                        <p:attrNameLst>
                                          <p:attrName>ppt_y</p:attrName>
                                        </p:attrNameLst>
                                      </p:cBhvr>
                                      <p:tavLst>
                                        <p:tav tm="0">
                                          <p:val>
                                            <p:strVal val="#ppt_y"/>
                                          </p:val>
                                        </p:tav>
                                        <p:tav tm="100000">
                                          <p:val>
                                            <p:strVal val="#ppt_y"/>
                                          </p:val>
                                        </p:tav>
                                      </p:tavLst>
                                    </p:anim>
                                  </p:childTnLst>
                                </p:cTn>
                              </p:par>
                            </p:childTnLst>
                          </p:cTn>
                        </p:par>
                        <p:par>
                          <p:cTn id="12" fill="hold">
                            <p:stCondLst>
                              <p:cond delay="1801"/>
                            </p:stCondLst>
                            <p:childTnLst>
                              <p:par>
                                <p:cTn id="13" presetID="2" presetClass="entr" presetSubtype="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2301"/>
                            </p:stCondLst>
                            <p:childTnLst>
                              <p:par>
                                <p:cTn id="18" presetID="2" presetClass="entr" presetSubtype="2"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par>
                          <p:cTn id="26" fill="hold">
                            <p:stCondLst>
                              <p:cond delay="2801"/>
                            </p:stCondLst>
                            <p:childTnLst>
                              <p:par>
                                <p:cTn id="27" presetID="2" presetClass="entr" presetSubtype="2"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1+#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5D981-65FD-4DBC-8B6B-2512B0E149FE}"/>
              </a:ext>
            </a:extLst>
          </p:cNvPr>
          <p:cNvSpPr txBox="1">
            <a:spLocks noGrp="1"/>
          </p:cNvSpPr>
          <p:nvPr>
            <p:ph type="title"/>
          </p:nvPr>
        </p:nvSpPr>
        <p:spPr>
          <a:xfrm flipH="1">
            <a:off x="1059626" y="381574"/>
            <a:ext cx="10072747" cy="1006429"/>
          </a:xfrm>
          <a:prstGeom prst="rect">
            <a:avLst/>
          </a:prstGeom>
          <a:noFill/>
        </p:spPr>
        <p:txBody>
          <a:bodyPr wrap="square" rtlCol="0">
            <a:spAutoFit/>
          </a:bodyPr>
          <a:lstStyle/>
          <a:p>
            <a:pPr algn="ctr"/>
            <a:r>
              <a:rPr lang="fr-FR" sz="66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Puzzles </a:t>
            </a:r>
            <a:r>
              <a:rPr lang="fr-FR" sz="6600" dirty="0" err="1">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based</a:t>
            </a:r>
            <a:r>
              <a:rPr lang="fr-FR" sz="66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 on patterns</a:t>
            </a:r>
          </a:p>
        </p:txBody>
      </p:sp>
      <p:grpSp>
        <p:nvGrpSpPr>
          <p:cNvPr id="9" name="Group 8">
            <a:extLst>
              <a:ext uri="{FF2B5EF4-FFF2-40B4-BE49-F238E27FC236}">
                <a16:creationId xmlns:a16="http://schemas.microsoft.com/office/drawing/2014/main" id="{C9F779E2-7E08-46CB-82FB-815E4B957803}"/>
              </a:ext>
            </a:extLst>
          </p:cNvPr>
          <p:cNvGrpSpPr/>
          <p:nvPr/>
        </p:nvGrpSpPr>
        <p:grpSpPr>
          <a:xfrm>
            <a:off x="7414405" y="1751415"/>
            <a:ext cx="4177709" cy="3906225"/>
            <a:chOff x="7414405" y="1751415"/>
            <a:chExt cx="4177709" cy="3906225"/>
          </a:xfrm>
        </p:grpSpPr>
        <p:pic>
          <p:nvPicPr>
            <p:cNvPr id="3" name="Picture 2" descr="A close up of food&#10;&#10;Description automatically generated">
              <a:extLst>
                <a:ext uri="{FF2B5EF4-FFF2-40B4-BE49-F238E27FC236}">
                  <a16:creationId xmlns:a16="http://schemas.microsoft.com/office/drawing/2014/main" id="{D2C5797B-1F3D-45D3-9622-845CAE1FA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4405" y="1751415"/>
              <a:ext cx="4177709" cy="2785139"/>
            </a:xfrm>
            <a:prstGeom prst="rect">
              <a:avLst/>
            </a:prstGeom>
          </p:spPr>
        </p:pic>
        <p:sp>
          <p:nvSpPr>
            <p:cNvPr id="6" name="TextBox 5">
              <a:extLst>
                <a:ext uri="{FF2B5EF4-FFF2-40B4-BE49-F238E27FC236}">
                  <a16:creationId xmlns:a16="http://schemas.microsoft.com/office/drawing/2014/main" id="{7B5A2F74-2F82-46A8-B3E5-4016B658C53C}"/>
                </a:ext>
              </a:extLst>
            </p:cNvPr>
            <p:cNvSpPr txBox="1"/>
            <p:nvPr/>
          </p:nvSpPr>
          <p:spPr>
            <a:xfrm>
              <a:off x="7569842" y="4826643"/>
              <a:ext cx="4022271" cy="830997"/>
            </a:xfrm>
            <a:prstGeom prst="rect">
              <a:avLst/>
            </a:prstGeom>
            <a:noFill/>
          </p:spPr>
          <p:txBody>
            <a:bodyPr wrap="square" rtlCol="0">
              <a:spAutoFit/>
            </a:bodyPr>
            <a:lstStyle/>
            <a:p>
              <a:pPr algn="just"/>
              <a:r>
                <a:rPr lang="en-GB" sz="1200" dirty="0">
                  <a:solidFill>
                    <a:schemeClr val="bg1"/>
                  </a:solidFill>
                  <a:latin typeface="Trebuchet MS" panose="020B0603020202020204" pitchFamily="34" charset="0"/>
                </a:rPr>
                <a:t>Gummy bear count: 6 red, 2 orange, 4 yellow, 5 green, and 4 white. Combine that with a hint elsewhere of “Red Orange Yellow Green” gummy bears leads to a code of 6245</a:t>
              </a:r>
              <a:endParaRPr lang="fr-FR" sz="1200" dirty="0">
                <a:solidFill>
                  <a:schemeClr val="bg1"/>
                </a:solidFill>
                <a:latin typeface="Trebuchet MS" panose="020B0603020202020204" pitchFamily="34" charset="0"/>
              </a:endParaRPr>
            </a:p>
          </p:txBody>
        </p:sp>
      </p:grpSp>
      <p:grpSp>
        <p:nvGrpSpPr>
          <p:cNvPr id="8" name="Group 7">
            <a:extLst>
              <a:ext uri="{FF2B5EF4-FFF2-40B4-BE49-F238E27FC236}">
                <a16:creationId xmlns:a16="http://schemas.microsoft.com/office/drawing/2014/main" id="{933A3CCB-2B46-470B-90BF-641AD2A03AD2}"/>
              </a:ext>
            </a:extLst>
          </p:cNvPr>
          <p:cNvGrpSpPr/>
          <p:nvPr/>
        </p:nvGrpSpPr>
        <p:grpSpPr>
          <a:xfrm>
            <a:off x="530437" y="1732443"/>
            <a:ext cx="6344925" cy="3591244"/>
            <a:chOff x="530437" y="1732443"/>
            <a:chExt cx="6344925" cy="3591244"/>
          </a:xfrm>
        </p:grpSpPr>
        <p:pic>
          <p:nvPicPr>
            <p:cNvPr id="5" name="Picture 4" descr="A picture containing puzzle, fabric, room&#10;&#10;Description automatically generated">
              <a:extLst>
                <a:ext uri="{FF2B5EF4-FFF2-40B4-BE49-F238E27FC236}">
                  <a16:creationId xmlns:a16="http://schemas.microsoft.com/office/drawing/2014/main" id="{8B49EDEC-F745-49BA-BD53-6C669904FE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437" y="1732443"/>
              <a:ext cx="6344925" cy="2785139"/>
            </a:xfrm>
            <a:prstGeom prst="rect">
              <a:avLst/>
            </a:prstGeom>
          </p:spPr>
        </p:pic>
        <p:sp>
          <p:nvSpPr>
            <p:cNvPr id="7" name="TextBox 6">
              <a:extLst>
                <a:ext uri="{FF2B5EF4-FFF2-40B4-BE49-F238E27FC236}">
                  <a16:creationId xmlns:a16="http://schemas.microsoft.com/office/drawing/2014/main" id="{5D19136D-50B7-4E65-AD79-26D294E2911F}"/>
                </a:ext>
              </a:extLst>
            </p:cNvPr>
            <p:cNvSpPr txBox="1"/>
            <p:nvPr/>
          </p:nvSpPr>
          <p:spPr>
            <a:xfrm>
              <a:off x="530437" y="4862022"/>
              <a:ext cx="6344925" cy="461665"/>
            </a:xfrm>
            <a:prstGeom prst="rect">
              <a:avLst/>
            </a:prstGeom>
            <a:noFill/>
          </p:spPr>
          <p:txBody>
            <a:bodyPr wrap="square" rtlCol="0">
              <a:spAutoFit/>
            </a:bodyPr>
            <a:lstStyle/>
            <a:p>
              <a:pPr algn="just"/>
              <a:r>
                <a:rPr lang="fr-FR" sz="1200" dirty="0">
                  <a:solidFill>
                    <a:schemeClr val="bg1"/>
                  </a:solidFill>
                  <a:latin typeface="Trebuchet MS" panose="020B0603020202020204" pitchFamily="34" charset="0"/>
                </a:rPr>
                <a:t>Animals count : 2 </a:t>
              </a:r>
              <a:r>
                <a:rPr lang="fr-FR" sz="1200" dirty="0" err="1">
                  <a:solidFill>
                    <a:schemeClr val="bg1"/>
                  </a:solidFill>
                  <a:latin typeface="Trebuchet MS" panose="020B0603020202020204" pitchFamily="34" charset="0"/>
                </a:rPr>
                <a:t>foxes</a:t>
              </a:r>
              <a:r>
                <a:rPr lang="fr-FR" sz="1200" dirty="0">
                  <a:solidFill>
                    <a:schemeClr val="bg1"/>
                  </a:solidFill>
                  <a:latin typeface="Trebuchet MS" panose="020B0603020202020204" pitchFamily="34" charset="0"/>
                </a:rPr>
                <a:t>, 3 </a:t>
              </a:r>
              <a:r>
                <a:rPr lang="fr-FR" sz="1200" dirty="0" err="1">
                  <a:solidFill>
                    <a:schemeClr val="bg1"/>
                  </a:solidFill>
                  <a:latin typeface="Trebuchet MS" panose="020B0603020202020204" pitchFamily="34" charset="0"/>
                </a:rPr>
                <a:t>birds</a:t>
              </a:r>
              <a:r>
                <a:rPr lang="fr-FR" sz="1200" dirty="0">
                  <a:solidFill>
                    <a:schemeClr val="bg1"/>
                  </a:solidFill>
                  <a:latin typeface="Trebuchet MS" panose="020B0603020202020204" pitchFamily="34" charset="0"/>
                </a:rPr>
                <a:t>, 1 </a:t>
              </a:r>
              <a:r>
                <a:rPr lang="fr-FR" sz="1200" dirty="0" err="1">
                  <a:solidFill>
                    <a:schemeClr val="bg1"/>
                  </a:solidFill>
                  <a:latin typeface="Trebuchet MS" panose="020B0603020202020204" pitchFamily="34" charset="0"/>
                </a:rPr>
                <a:t>tiger</a:t>
              </a:r>
              <a:r>
                <a:rPr lang="fr-FR" sz="1200" dirty="0">
                  <a:solidFill>
                    <a:schemeClr val="bg1"/>
                  </a:solidFill>
                  <a:latin typeface="Trebuchet MS" panose="020B0603020202020204" pitchFamily="34" charset="0"/>
                </a:rPr>
                <a:t>, 2 </a:t>
              </a:r>
              <a:r>
                <a:rPr lang="fr-FR" sz="1200" dirty="0" err="1">
                  <a:solidFill>
                    <a:schemeClr val="bg1"/>
                  </a:solidFill>
                  <a:latin typeface="Trebuchet MS" panose="020B0603020202020204" pitchFamily="34" charset="0"/>
                </a:rPr>
                <a:t>rabbits</a:t>
              </a:r>
              <a:r>
                <a:rPr lang="fr-FR" sz="1200" dirty="0">
                  <a:solidFill>
                    <a:schemeClr val="bg1"/>
                  </a:solidFill>
                  <a:latin typeface="Trebuchet MS" panose="020B0603020202020204" pitchFamily="34" charset="0"/>
                </a:rPr>
                <a:t>. Combine </a:t>
              </a:r>
              <a:r>
                <a:rPr lang="fr-FR" sz="1200" dirty="0" err="1">
                  <a:solidFill>
                    <a:schemeClr val="bg1"/>
                  </a:solidFill>
                  <a:latin typeface="Trebuchet MS" panose="020B0603020202020204" pitchFamily="34" charset="0"/>
                </a:rPr>
                <a:t>that</a:t>
              </a:r>
              <a:r>
                <a:rPr lang="fr-FR" sz="1200" dirty="0">
                  <a:solidFill>
                    <a:schemeClr val="bg1"/>
                  </a:solidFill>
                  <a:latin typeface="Trebuchet MS" panose="020B0603020202020204" pitchFamily="34" charset="0"/>
                </a:rPr>
                <a:t> </a:t>
              </a:r>
              <a:r>
                <a:rPr lang="fr-FR" sz="1200" dirty="0" err="1">
                  <a:solidFill>
                    <a:schemeClr val="bg1"/>
                  </a:solidFill>
                  <a:latin typeface="Trebuchet MS" panose="020B0603020202020204" pitchFamily="34" charset="0"/>
                </a:rPr>
                <a:t>with</a:t>
              </a:r>
              <a:r>
                <a:rPr lang="fr-FR" sz="1200" dirty="0">
                  <a:solidFill>
                    <a:schemeClr val="bg1"/>
                  </a:solidFill>
                  <a:latin typeface="Trebuchet MS" panose="020B0603020202020204" pitchFamily="34" charset="0"/>
                </a:rPr>
                <a:t> a </a:t>
              </a:r>
              <a:r>
                <a:rPr lang="fr-FR" sz="1200" dirty="0" err="1">
                  <a:solidFill>
                    <a:schemeClr val="bg1"/>
                  </a:solidFill>
                  <a:latin typeface="Trebuchet MS" panose="020B0603020202020204" pitchFamily="34" charset="0"/>
                </a:rPr>
                <a:t>hint</a:t>
              </a:r>
              <a:r>
                <a:rPr lang="fr-FR" sz="1200" dirty="0">
                  <a:solidFill>
                    <a:schemeClr val="bg1"/>
                  </a:solidFill>
                  <a:latin typeface="Trebuchet MS" panose="020B0603020202020204" pitchFamily="34" charset="0"/>
                </a:rPr>
                <a:t> </a:t>
              </a:r>
              <a:r>
                <a:rPr lang="fr-FR" sz="1200" dirty="0" err="1">
                  <a:solidFill>
                    <a:schemeClr val="bg1"/>
                  </a:solidFill>
                  <a:latin typeface="Trebuchet MS" panose="020B0603020202020204" pitchFamily="34" charset="0"/>
                </a:rPr>
                <a:t>elsewhere</a:t>
              </a:r>
              <a:r>
                <a:rPr lang="fr-FR" sz="1200" dirty="0">
                  <a:solidFill>
                    <a:schemeClr val="bg1"/>
                  </a:solidFill>
                  <a:latin typeface="Trebuchet MS" panose="020B0603020202020204" pitchFamily="34" charset="0"/>
                </a:rPr>
                <a:t> of « Fox, Bird, Tiger, Rabbit ». The code </a:t>
              </a:r>
              <a:r>
                <a:rPr lang="fr-FR" sz="1200" dirty="0" err="1">
                  <a:solidFill>
                    <a:schemeClr val="bg1"/>
                  </a:solidFill>
                  <a:latin typeface="Trebuchet MS" panose="020B0603020202020204" pitchFamily="34" charset="0"/>
                </a:rPr>
                <a:t>is</a:t>
              </a:r>
              <a:r>
                <a:rPr lang="fr-FR" sz="1200" dirty="0">
                  <a:solidFill>
                    <a:schemeClr val="bg1"/>
                  </a:solidFill>
                  <a:latin typeface="Trebuchet MS" panose="020B0603020202020204" pitchFamily="34" charset="0"/>
                </a:rPr>
                <a:t> 2312.</a:t>
              </a:r>
            </a:p>
          </p:txBody>
        </p:sp>
      </p:grpSp>
    </p:spTree>
    <p:extLst>
      <p:ext uri="{BB962C8B-B14F-4D97-AF65-F5344CB8AC3E}">
        <p14:creationId xmlns:p14="http://schemas.microsoft.com/office/powerpoint/2010/main" val="24953538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2101"/>
                            </p:stCondLst>
                            <p:childTnLst>
                              <p:par>
                                <p:cTn id="8" presetID="2" presetClass="entr" presetSubtype="2"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1+#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par>
                          <p:cTn id="12" fill="hold">
                            <p:stCondLst>
                              <p:cond delay="2601"/>
                            </p:stCondLst>
                            <p:childTnLst>
                              <p:par>
                                <p:cTn id="13" presetID="2" presetClass="entr" presetSubtype="2"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5D981-65FD-4DBC-8B6B-2512B0E149FE}"/>
              </a:ext>
            </a:extLst>
          </p:cNvPr>
          <p:cNvSpPr txBox="1">
            <a:spLocks noGrp="1"/>
          </p:cNvSpPr>
          <p:nvPr>
            <p:ph type="title"/>
          </p:nvPr>
        </p:nvSpPr>
        <p:spPr>
          <a:xfrm flipH="1">
            <a:off x="933518" y="337536"/>
            <a:ext cx="10515600" cy="1006429"/>
          </a:xfrm>
          <a:prstGeom prst="rect">
            <a:avLst/>
          </a:prstGeom>
          <a:noFill/>
        </p:spPr>
        <p:txBody>
          <a:bodyPr wrap="square" rtlCol="0">
            <a:spAutoFit/>
          </a:bodyPr>
          <a:lstStyle/>
          <a:p>
            <a:pPr algn="ctr"/>
            <a:r>
              <a:rPr lang="en-GB" sz="66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Mathematical</a:t>
            </a:r>
            <a:r>
              <a:rPr lang="fr-FR" sz="66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 puzzle</a:t>
            </a:r>
          </a:p>
        </p:txBody>
      </p:sp>
      <p:pic>
        <p:nvPicPr>
          <p:cNvPr id="9" name="Graphic 8" descr="Flower without stem">
            <a:extLst>
              <a:ext uri="{FF2B5EF4-FFF2-40B4-BE49-F238E27FC236}">
                <a16:creationId xmlns:a16="http://schemas.microsoft.com/office/drawing/2014/main" id="{23FE2155-D697-48E9-B3DB-4E170AC454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11591" y="1669673"/>
            <a:ext cx="717810" cy="717810"/>
          </a:xfrm>
          <a:prstGeom prst="rect">
            <a:avLst/>
          </a:prstGeom>
          <a:effectLst>
            <a:outerShdw blurRad="50800" dist="12700" dir="2700000" algn="tl" rotWithShape="0">
              <a:prstClr val="black">
                <a:alpha val="40000"/>
              </a:prstClr>
            </a:outerShdw>
          </a:effectLst>
        </p:spPr>
      </p:pic>
      <p:pic>
        <p:nvPicPr>
          <p:cNvPr id="10" name="Graphic 9" descr="Flower without stem">
            <a:extLst>
              <a:ext uri="{FF2B5EF4-FFF2-40B4-BE49-F238E27FC236}">
                <a16:creationId xmlns:a16="http://schemas.microsoft.com/office/drawing/2014/main" id="{D3406BBD-2C79-42EA-A63B-A84C5BC0B3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68711" y="1684913"/>
            <a:ext cx="717810" cy="717810"/>
          </a:xfrm>
          <a:prstGeom prst="rect">
            <a:avLst/>
          </a:prstGeom>
          <a:effectLst>
            <a:outerShdw blurRad="50800" dist="12700" dir="2700000" algn="tl" rotWithShape="0">
              <a:prstClr val="black">
                <a:alpha val="40000"/>
              </a:prstClr>
            </a:outerShdw>
          </a:effectLst>
        </p:spPr>
      </p:pic>
      <p:sp>
        <p:nvSpPr>
          <p:cNvPr id="21" name="Multiplication Sign 20">
            <a:extLst>
              <a:ext uri="{FF2B5EF4-FFF2-40B4-BE49-F238E27FC236}">
                <a16:creationId xmlns:a16="http://schemas.microsoft.com/office/drawing/2014/main" id="{720CE87F-D7D3-4E83-80A3-677D203EF890}"/>
              </a:ext>
            </a:extLst>
          </p:cNvPr>
          <p:cNvSpPr/>
          <p:nvPr/>
        </p:nvSpPr>
        <p:spPr>
          <a:xfrm>
            <a:off x="3564470" y="1973854"/>
            <a:ext cx="274809" cy="237593"/>
          </a:xfrm>
          <a:prstGeom prst="mathMultiply">
            <a:avLst/>
          </a:prstGeom>
          <a:solidFill>
            <a:srgbClr val="4A2E8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9" name="Equals 38">
            <a:extLst>
              <a:ext uri="{FF2B5EF4-FFF2-40B4-BE49-F238E27FC236}">
                <a16:creationId xmlns:a16="http://schemas.microsoft.com/office/drawing/2014/main" id="{5D0C229F-61D1-4CA1-9EB0-851F81CE5CB1}"/>
              </a:ext>
            </a:extLst>
          </p:cNvPr>
          <p:cNvSpPr/>
          <p:nvPr/>
        </p:nvSpPr>
        <p:spPr>
          <a:xfrm>
            <a:off x="5916509" y="1950830"/>
            <a:ext cx="274809" cy="250150"/>
          </a:xfrm>
          <a:prstGeom prst="mathEqual">
            <a:avLst/>
          </a:prstGeom>
          <a:solidFill>
            <a:schemeClr val="bg1"/>
          </a:solidFill>
          <a:ln>
            <a:noFill/>
          </a:ln>
          <a:effectLst>
            <a:outerShdw blurRad="50800" dist="127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solidFill>
                <a:schemeClr val="tx1"/>
              </a:solidFill>
            </a:endParaRPr>
          </a:p>
        </p:txBody>
      </p:sp>
      <p:sp>
        <p:nvSpPr>
          <p:cNvPr id="45" name="TextBox 44">
            <a:extLst>
              <a:ext uri="{FF2B5EF4-FFF2-40B4-BE49-F238E27FC236}">
                <a16:creationId xmlns:a16="http://schemas.microsoft.com/office/drawing/2014/main" id="{462D5DB2-B0A3-4D51-A7C5-2695F4C8E8D1}"/>
              </a:ext>
            </a:extLst>
          </p:cNvPr>
          <p:cNvSpPr txBox="1"/>
          <p:nvPr/>
        </p:nvSpPr>
        <p:spPr>
          <a:xfrm>
            <a:off x="6825828" y="1613079"/>
            <a:ext cx="1084614" cy="830997"/>
          </a:xfrm>
          <a:prstGeom prst="rect">
            <a:avLst/>
          </a:prstGeom>
          <a:noFill/>
        </p:spPr>
        <p:txBody>
          <a:bodyPr wrap="square" rtlCol="0">
            <a:spAutoFit/>
          </a:bodyPr>
          <a:lstStyle/>
          <a:p>
            <a:r>
              <a:rPr lang="fr-FR" sz="4800" b="1" dirty="0">
                <a:gradFill flip="none" rotWithShape="1">
                  <a:gsLst>
                    <a:gs pos="0">
                      <a:srgbClr val="4A2E87"/>
                    </a:gs>
                    <a:gs pos="100000">
                      <a:srgbClr val="224F9F"/>
                    </a:gs>
                  </a:gsLst>
                  <a:lin ang="0" scaled="1"/>
                  <a:tileRect/>
                </a:gradFill>
                <a:latin typeface="Trebuchet MS" panose="020B0603020202020204" pitchFamily="34" charset="0"/>
              </a:rPr>
              <a:t>16</a:t>
            </a:r>
          </a:p>
        </p:txBody>
      </p:sp>
      <p:pic>
        <p:nvPicPr>
          <p:cNvPr id="13" name="Graphic 12" descr="Beach ball">
            <a:extLst>
              <a:ext uri="{FF2B5EF4-FFF2-40B4-BE49-F238E27FC236}">
                <a16:creationId xmlns:a16="http://schemas.microsoft.com/office/drawing/2014/main" id="{4CB087C8-E88F-4D7A-9DAC-A9BB717BF4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48391" y="2770690"/>
            <a:ext cx="717810" cy="717810"/>
          </a:xfrm>
          <a:prstGeom prst="rect">
            <a:avLst/>
          </a:prstGeom>
          <a:effectLst>
            <a:outerShdw blurRad="50800" dist="12700" dir="2700000" algn="tl" rotWithShape="0">
              <a:prstClr val="black">
                <a:alpha val="40000"/>
              </a:prstClr>
            </a:outerShdw>
          </a:effectLst>
        </p:spPr>
      </p:pic>
      <p:pic>
        <p:nvPicPr>
          <p:cNvPr id="14" name="Graphic 13" descr="Beach ball">
            <a:extLst>
              <a:ext uri="{FF2B5EF4-FFF2-40B4-BE49-F238E27FC236}">
                <a16:creationId xmlns:a16="http://schemas.microsoft.com/office/drawing/2014/main" id="{2CBE0ED6-9AEC-4B68-9D21-3C341CA055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5511" y="2756509"/>
            <a:ext cx="717810" cy="717810"/>
          </a:xfrm>
          <a:prstGeom prst="rect">
            <a:avLst/>
          </a:prstGeom>
          <a:effectLst>
            <a:outerShdw blurRad="50800" dist="12700" dir="2700000" algn="tl" rotWithShape="0">
              <a:prstClr val="black">
                <a:alpha val="40000"/>
              </a:prstClr>
            </a:outerShdw>
          </a:effectLst>
        </p:spPr>
      </p:pic>
      <p:sp>
        <p:nvSpPr>
          <p:cNvPr id="22" name="Multiplication Sign 21">
            <a:extLst>
              <a:ext uri="{FF2B5EF4-FFF2-40B4-BE49-F238E27FC236}">
                <a16:creationId xmlns:a16="http://schemas.microsoft.com/office/drawing/2014/main" id="{DC867FC8-09F9-4DFF-B1C2-526804D76D27}"/>
              </a:ext>
            </a:extLst>
          </p:cNvPr>
          <p:cNvSpPr/>
          <p:nvPr/>
        </p:nvSpPr>
        <p:spPr>
          <a:xfrm>
            <a:off x="3544150" y="3025791"/>
            <a:ext cx="274809" cy="237593"/>
          </a:xfrm>
          <a:prstGeom prst="mathMultiply">
            <a:avLst/>
          </a:prstGeom>
          <a:solidFill>
            <a:srgbClr val="224F9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3" name="Multiplication Sign 22">
            <a:extLst>
              <a:ext uri="{FF2B5EF4-FFF2-40B4-BE49-F238E27FC236}">
                <a16:creationId xmlns:a16="http://schemas.microsoft.com/office/drawing/2014/main" id="{383DB486-E261-41D1-B662-3DABF73769EF}"/>
              </a:ext>
            </a:extLst>
          </p:cNvPr>
          <p:cNvSpPr/>
          <p:nvPr/>
        </p:nvSpPr>
        <p:spPr>
          <a:xfrm>
            <a:off x="5901270" y="3045052"/>
            <a:ext cx="274809" cy="237593"/>
          </a:xfrm>
          <a:prstGeom prst="mathMultiply">
            <a:avLst/>
          </a:prstGeom>
          <a:solidFill>
            <a:srgbClr val="4A2E8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rgbClr val="4A2E87"/>
              </a:solidFill>
            </a:endParaRPr>
          </a:p>
        </p:txBody>
      </p:sp>
      <p:pic>
        <p:nvPicPr>
          <p:cNvPr id="32" name="Graphic 31" descr="Flower without stem">
            <a:extLst>
              <a:ext uri="{FF2B5EF4-FFF2-40B4-BE49-F238E27FC236}">
                <a16:creationId xmlns:a16="http://schemas.microsoft.com/office/drawing/2014/main" id="{A61D50FE-1F02-46E5-B91B-2E18C50EB1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11591" y="2756509"/>
            <a:ext cx="717810" cy="717810"/>
          </a:xfrm>
          <a:prstGeom prst="rect">
            <a:avLst/>
          </a:prstGeom>
          <a:effectLst>
            <a:outerShdw blurRad="50800" dist="12700" dir="2700000" algn="tl" rotWithShape="0">
              <a:prstClr val="black">
                <a:alpha val="40000"/>
              </a:prstClr>
            </a:outerShdw>
          </a:effectLst>
        </p:spPr>
      </p:pic>
      <p:sp>
        <p:nvSpPr>
          <p:cNvPr id="40" name="Equals 39">
            <a:extLst>
              <a:ext uri="{FF2B5EF4-FFF2-40B4-BE49-F238E27FC236}">
                <a16:creationId xmlns:a16="http://schemas.microsoft.com/office/drawing/2014/main" id="{4307AA02-3604-4797-B8D1-5C874BEBD12B}"/>
              </a:ext>
            </a:extLst>
          </p:cNvPr>
          <p:cNvSpPr/>
          <p:nvPr/>
        </p:nvSpPr>
        <p:spPr>
          <a:xfrm>
            <a:off x="8233730" y="3020313"/>
            <a:ext cx="274809" cy="250150"/>
          </a:xfrm>
          <a:prstGeom prst="mathEqual">
            <a:avLst/>
          </a:prstGeom>
          <a:solidFill>
            <a:schemeClr val="bg1"/>
          </a:solidFill>
          <a:ln>
            <a:noFill/>
          </a:ln>
          <a:effectLst>
            <a:outerShdw blurRad="50800" dist="127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solidFill>
                <a:schemeClr val="tx1"/>
              </a:solidFill>
            </a:endParaRPr>
          </a:p>
        </p:txBody>
      </p:sp>
      <p:sp>
        <p:nvSpPr>
          <p:cNvPr id="46" name="TextBox 45">
            <a:extLst>
              <a:ext uri="{FF2B5EF4-FFF2-40B4-BE49-F238E27FC236}">
                <a16:creationId xmlns:a16="http://schemas.microsoft.com/office/drawing/2014/main" id="{8E080143-5781-4F16-AC18-4D10563F6758}"/>
              </a:ext>
            </a:extLst>
          </p:cNvPr>
          <p:cNvSpPr txBox="1"/>
          <p:nvPr/>
        </p:nvSpPr>
        <p:spPr>
          <a:xfrm>
            <a:off x="9092444" y="2920447"/>
            <a:ext cx="901872" cy="830997"/>
          </a:xfrm>
          <a:prstGeom prst="rect">
            <a:avLst/>
          </a:prstGeom>
          <a:noFill/>
        </p:spPr>
        <p:txBody>
          <a:bodyPr wrap="square" rtlCol="0">
            <a:spAutoFit/>
          </a:bodyPr>
          <a:lstStyle/>
          <a:p>
            <a:r>
              <a:rPr lang="fr-FR" sz="4800" b="1" dirty="0">
                <a:gradFill flip="none" rotWithShape="1">
                  <a:gsLst>
                    <a:gs pos="0">
                      <a:srgbClr val="4A2E87"/>
                    </a:gs>
                    <a:gs pos="100000">
                      <a:srgbClr val="224F9F"/>
                    </a:gs>
                  </a:gsLst>
                  <a:lin ang="0" scaled="1"/>
                  <a:tileRect/>
                </a:gradFill>
                <a:latin typeface="Trebuchet MS" panose="020B0603020202020204" pitchFamily="34" charset="0"/>
              </a:rPr>
              <a:t>32</a:t>
            </a:r>
          </a:p>
        </p:txBody>
      </p:sp>
      <p:pic>
        <p:nvPicPr>
          <p:cNvPr id="20" name="Graphic 19" descr="Globe">
            <a:extLst>
              <a:ext uri="{FF2B5EF4-FFF2-40B4-BE49-F238E27FC236}">
                <a16:creationId xmlns:a16="http://schemas.microsoft.com/office/drawing/2014/main" id="{1F4F02B8-C9A7-4DE4-9625-F0AB49B1530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25828" y="3851520"/>
            <a:ext cx="709922" cy="709922"/>
          </a:xfrm>
          <a:prstGeom prst="rect">
            <a:avLst/>
          </a:prstGeom>
          <a:effectLst>
            <a:outerShdw blurRad="50800" dist="12700" dir="2700000" algn="tl" rotWithShape="0">
              <a:prstClr val="black">
                <a:alpha val="40000"/>
              </a:prstClr>
            </a:outerShdw>
          </a:effectLst>
        </p:spPr>
      </p:pic>
      <p:sp>
        <p:nvSpPr>
          <p:cNvPr id="24" name="Multiplication Sign 23">
            <a:extLst>
              <a:ext uri="{FF2B5EF4-FFF2-40B4-BE49-F238E27FC236}">
                <a16:creationId xmlns:a16="http://schemas.microsoft.com/office/drawing/2014/main" id="{DCB778DE-1CB2-4E90-984F-00E0E8B442D1}"/>
              </a:ext>
            </a:extLst>
          </p:cNvPr>
          <p:cNvSpPr/>
          <p:nvPr/>
        </p:nvSpPr>
        <p:spPr>
          <a:xfrm>
            <a:off x="3544149" y="4121728"/>
            <a:ext cx="274809" cy="237593"/>
          </a:xfrm>
          <a:prstGeom prst="mathMultiply">
            <a:avLst/>
          </a:prstGeom>
          <a:solidFill>
            <a:srgbClr val="4A2E8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5" name="Multiplication Sign 24">
            <a:extLst>
              <a:ext uri="{FF2B5EF4-FFF2-40B4-BE49-F238E27FC236}">
                <a16:creationId xmlns:a16="http://schemas.microsoft.com/office/drawing/2014/main" id="{ED12B594-5402-4F37-AAE5-25E6846B89C1}"/>
              </a:ext>
            </a:extLst>
          </p:cNvPr>
          <p:cNvSpPr/>
          <p:nvPr/>
        </p:nvSpPr>
        <p:spPr>
          <a:xfrm>
            <a:off x="5901269" y="4121728"/>
            <a:ext cx="274809" cy="237593"/>
          </a:xfrm>
          <a:prstGeom prst="mathMultiply">
            <a:avLst/>
          </a:prstGeom>
          <a:solidFill>
            <a:srgbClr val="224F9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noFill/>
            </a:endParaRPr>
          </a:p>
        </p:txBody>
      </p:sp>
      <p:pic>
        <p:nvPicPr>
          <p:cNvPr id="33" name="Graphic 32" descr="Beach ball">
            <a:extLst>
              <a:ext uri="{FF2B5EF4-FFF2-40B4-BE49-F238E27FC236}">
                <a16:creationId xmlns:a16="http://schemas.microsoft.com/office/drawing/2014/main" id="{C736AEBA-234C-48C3-8A3F-D846F92023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58549" y="3847366"/>
            <a:ext cx="717810" cy="717810"/>
          </a:xfrm>
          <a:prstGeom prst="rect">
            <a:avLst/>
          </a:prstGeom>
          <a:effectLst>
            <a:outerShdw blurRad="50800" dist="12700" dir="2700000" algn="tl" rotWithShape="0">
              <a:prstClr val="black">
                <a:alpha val="40000"/>
              </a:prstClr>
            </a:outerShdw>
          </a:effectLst>
        </p:spPr>
      </p:pic>
      <p:pic>
        <p:nvPicPr>
          <p:cNvPr id="37" name="Graphic 36" descr="Flower without stem">
            <a:extLst>
              <a:ext uri="{FF2B5EF4-FFF2-40B4-BE49-F238E27FC236}">
                <a16:creationId xmlns:a16="http://schemas.microsoft.com/office/drawing/2014/main" id="{F145D04B-CDC6-43E4-97A9-77CB8CC6C6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11591" y="3842286"/>
            <a:ext cx="717810" cy="717810"/>
          </a:xfrm>
          <a:prstGeom prst="rect">
            <a:avLst/>
          </a:prstGeom>
          <a:effectLst>
            <a:outerShdw blurRad="50800" dist="12700" dir="2700000" algn="tl" rotWithShape="0">
              <a:prstClr val="black">
                <a:alpha val="40000"/>
              </a:prstClr>
            </a:outerShdw>
          </a:effectLst>
        </p:spPr>
      </p:pic>
      <p:sp>
        <p:nvSpPr>
          <p:cNvPr id="41" name="Equals 40">
            <a:extLst>
              <a:ext uri="{FF2B5EF4-FFF2-40B4-BE49-F238E27FC236}">
                <a16:creationId xmlns:a16="http://schemas.microsoft.com/office/drawing/2014/main" id="{31CD527A-2011-494F-A262-18C2996A5C1E}"/>
              </a:ext>
            </a:extLst>
          </p:cNvPr>
          <p:cNvSpPr/>
          <p:nvPr/>
        </p:nvSpPr>
        <p:spPr>
          <a:xfrm>
            <a:off x="8233730" y="4124861"/>
            <a:ext cx="274809" cy="250150"/>
          </a:xfrm>
          <a:prstGeom prst="mathEqual">
            <a:avLst/>
          </a:prstGeom>
          <a:solidFill>
            <a:schemeClr val="bg1"/>
          </a:solidFill>
          <a:ln>
            <a:noFill/>
          </a:ln>
          <a:effectLst>
            <a:outerShdw blurRad="50800" dist="127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solidFill>
                <a:schemeClr val="tx1"/>
              </a:solidFill>
            </a:endParaRPr>
          </a:p>
        </p:txBody>
      </p:sp>
      <p:sp>
        <p:nvSpPr>
          <p:cNvPr id="47" name="TextBox 46">
            <a:extLst>
              <a:ext uri="{FF2B5EF4-FFF2-40B4-BE49-F238E27FC236}">
                <a16:creationId xmlns:a16="http://schemas.microsoft.com/office/drawing/2014/main" id="{18B47E84-C337-469C-96D3-94A065C7FB93}"/>
              </a:ext>
            </a:extLst>
          </p:cNvPr>
          <p:cNvSpPr txBox="1"/>
          <p:nvPr/>
        </p:nvSpPr>
        <p:spPr>
          <a:xfrm>
            <a:off x="9103153" y="4010506"/>
            <a:ext cx="1186371" cy="830997"/>
          </a:xfrm>
          <a:prstGeom prst="rect">
            <a:avLst/>
          </a:prstGeom>
          <a:noFill/>
        </p:spPr>
        <p:txBody>
          <a:bodyPr wrap="square" rtlCol="0">
            <a:spAutoFit/>
          </a:bodyPr>
          <a:lstStyle/>
          <a:p>
            <a:r>
              <a:rPr lang="fr-FR" sz="4800" b="1" dirty="0">
                <a:gradFill flip="none" rotWithShape="1">
                  <a:gsLst>
                    <a:gs pos="0">
                      <a:srgbClr val="4A2E87"/>
                    </a:gs>
                    <a:gs pos="100000">
                      <a:srgbClr val="224F9F"/>
                    </a:gs>
                  </a:gsLst>
                  <a:lin ang="0" scaled="1"/>
                  <a:tileRect/>
                </a:gradFill>
                <a:latin typeface="Trebuchet MS" panose="020B0603020202020204" pitchFamily="34" charset="0"/>
              </a:rPr>
              <a:t>72</a:t>
            </a:r>
          </a:p>
        </p:txBody>
      </p:sp>
      <p:sp>
        <p:nvSpPr>
          <p:cNvPr id="30" name="Plus Sign 29">
            <a:extLst>
              <a:ext uri="{FF2B5EF4-FFF2-40B4-BE49-F238E27FC236}">
                <a16:creationId xmlns:a16="http://schemas.microsoft.com/office/drawing/2014/main" id="{C4F300A3-3CED-4596-A9EE-3F987DBD287D}"/>
              </a:ext>
            </a:extLst>
          </p:cNvPr>
          <p:cNvSpPr/>
          <p:nvPr/>
        </p:nvSpPr>
        <p:spPr>
          <a:xfrm>
            <a:off x="3554307" y="5193323"/>
            <a:ext cx="274809" cy="237593"/>
          </a:xfrm>
          <a:prstGeom prst="mathPlus">
            <a:avLst/>
          </a:prstGeom>
          <a:solidFill>
            <a:srgbClr val="224F9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1" name="Plus Sign 30">
            <a:extLst>
              <a:ext uri="{FF2B5EF4-FFF2-40B4-BE49-F238E27FC236}">
                <a16:creationId xmlns:a16="http://schemas.microsoft.com/office/drawing/2014/main" id="{75E103C4-A5D3-47C7-AD89-0B3758F46CA5}"/>
              </a:ext>
            </a:extLst>
          </p:cNvPr>
          <p:cNvSpPr/>
          <p:nvPr/>
        </p:nvSpPr>
        <p:spPr>
          <a:xfrm>
            <a:off x="5901269" y="5207504"/>
            <a:ext cx="274809" cy="237593"/>
          </a:xfrm>
          <a:prstGeom prst="mathPlus">
            <a:avLst/>
          </a:prstGeom>
          <a:solidFill>
            <a:srgbClr val="224F9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4" name="Graphic 33" descr="Globe">
            <a:extLst>
              <a:ext uri="{FF2B5EF4-FFF2-40B4-BE49-F238E27FC236}">
                <a16:creationId xmlns:a16="http://schemas.microsoft.com/office/drawing/2014/main" id="{C4AFB8DE-A25A-4607-A55E-5C738FEC31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25828" y="4937295"/>
            <a:ext cx="709922" cy="709922"/>
          </a:xfrm>
          <a:prstGeom prst="rect">
            <a:avLst/>
          </a:prstGeom>
          <a:effectLst>
            <a:outerShdw blurRad="50800" dist="12700" dir="2700000" algn="tl" rotWithShape="0">
              <a:prstClr val="black">
                <a:alpha val="40000"/>
              </a:prstClr>
            </a:outerShdw>
          </a:effectLst>
        </p:spPr>
      </p:pic>
      <p:pic>
        <p:nvPicPr>
          <p:cNvPr id="35" name="Graphic 34" descr="Beach ball">
            <a:extLst>
              <a:ext uri="{FF2B5EF4-FFF2-40B4-BE49-F238E27FC236}">
                <a16:creationId xmlns:a16="http://schemas.microsoft.com/office/drawing/2014/main" id="{EA948537-389C-47FE-89AB-E281AD41A4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48387" y="4960523"/>
            <a:ext cx="717810" cy="717810"/>
          </a:xfrm>
          <a:prstGeom prst="rect">
            <a:avLst/>
          </a:prstGeom>
          <a:effectLst>
            <a:outerShdw blurRad="50800" dist="12700" dir="2700000" algn="tl" rotWithShape="0">
              <a:prstClr val="black">
                <a:alpha val="40000"/>
              </a:prstClr>
            </a:outerShdw>
          </a:effectLst>
        </p:spPr>
      </p:pic>
      <p:pic>
        <p:nvPicPr>
          <p:cNvPr id="38" name="Graphic 37" descr="Flower without stem">
            <a:extLst>
              <a:ext uri="{FF2B5EF4-FFF2-40B4-BE49-F238E27FC236}">
                <a16:creationId xmlns:a16="http://schemas.microsoft.com/office/drawing/2014/main" id="{AE20E146-B50F-467F-8A4D-128B9933B9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11591" y="4918961"/>
            <a:ext cx="717810" cy="717810"/>
          </a:xfrm>
          <a:prstGeom prst="rect">
            <a:avLst/>
          </a:prstGeom>
          <a:effectLst>
            <a:outerShdw blurRad="50800" dist="12700" dir="2700000" algn="tl" rotWithShape="0">
              <a:prstClr val="black">
                <a:alpha val="40000"/>
              </a:prstClr>
            </a:outerShdw>
          </a:effectLst>
        </p:spPr>
      </p:pic>
      <p:sp>
        <p:nvSpPr>
          <p:cNvPr id="42" name="Equals 41">
            <a:extLst>
              <a:ext uri="{FF2B5EF4-FFF2-40B4-BE49-F238E27FC236}">
                <a16:creationId xmlns:a16="http://schemas.microsoft.com/office/drawing/2014/main" id="{C2B23FF1-DD8A-42C2-9500-D89E22FE57DD}"/>
              </a:ext>
            </a:extLst>
          </p:cNvPr>
          <p:cNvSpPr/>
          <p:nvPr/>
        </p:nvSpPr>
        <p:spPr>
          <a:xfrm>
            <a:off x="8233730" y="5229407"/>
            <a:ext cx="274809" cy="250150"/>
          </a:xfrm>
          <a:prstGeom prst="mathEqual">
            <a:avLst/>
          </a:prstGeom>
          <a:solidFill>
            <a:schemeClr val="bg1"/>
          </a:solidFill>
          <a:ln>
            <a:noFill/>
          </a:ln>
          <a:effectLst>
            <a:outerShdw blurRad="50800" dist="127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
        <p:nvSpPr>
          <p:cNvPr id="48" name="TextBox 47">
            <a:extLst>
              <a:ext uri="{FF2B5EF4-FFF2-40B4-BE49-F238E27FC236}">
                <a16:creationId xmlns:a16="http://schemas.microsoft.com/office/drawing/2014/main" id="{9E0ABC5B-6269-494F-B9A5-08265BFDB187}"/>
              </a:ext>
            </a:extLst>
          </p:cNvPr>
          <p:cNvSpPr txBox="1"/>
          <p:nvPr/>
        </p:nvSpPr>
        <p:spPr>
          <a:xfrm>
            <a:off x="9318756" y="5122467"/>
            <a:ext cx="382256" cy="830997"/>
          </a:xfrm>
          <a:prstGeom prst="rect">
            <a:avLst/>
          </a:prstGeom>
          <a:noFill/>
        </p:spPr>
        <p:txBody>
          <a:bodyPr wrap="square" rtlCol="0">
            <a:spAutoFit/>
          </a:bodyPr>
          <a:lstStyle/>
          <a:p>
            <a:r>
              <a:rPr lang="fr-FR" sz="4800" b="1" dirty="0">
                <a:gradFill flip="none" rotWithShape="1">
                  <a:gsLst>
                    <a:gs pos="0">
                      <a:srgbClr val="4A2E87"/>
                    </a:gs>
                    <a:gs pos="100000">
                      <a:srgbClr val="224F9F"/>
                    </a:gs>
                  </a:gsLst>
                  <a:lin ang="0" scaled="1"/>
                  <a:tileRect/>
                </a:gradFill>
                <a:latin typeface="Trebuchet MS" panose="020B0603020202020204" pitchFamily="34" charset="0"/>
              </a:rPr>
              <a:t>?</a:t>
            </a:r>
          </a:p>
        </p:txBody>
      </p:sp>
    </p:spTree>
    <p:extLst>
      <p:ext uri="{BB962C8B-B14F-4D97-AF65-F5344CB8AC3E}">
        <p14:creationId xmlns:p14="http://schemas.microsoft.com/office/powerpoint/2010/main" val="33909365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1701"/>
                            </p:stCondLst>
                            <p:childTnLst>
                              <p:par>
                                <p:cTn id="8" presetID="1" presetClass="entr" presetSubtype="0" fill="hold" nodeType="afterEffect">
                                  <p:stCondLst>
                                    <p:cond delay="0"/>
                                  </p:stCondLst>
                                  <p:childTnLst>
                                    <p:set>
                                      <p:cBhvr>
                                        <p:cTn id="9" dur="1" fill="hold">
                                          <p:stCondLst>
                                            <p:cond delay="99"/>
                                          </p:stCondLst>
                                        </p:cTn>
                                        <p:tgtEl>
                                          <p:spTgt spid="9"/>
                                        </p:tgtEl>
                                        <p:attrNameLst>
                                          <p:attrName>style.visibility</p:attrName>
                                        </p:attrNameLst>
                                      </p:cBhvr>
                                      <p:to>
                                        <p:strVal val="visible"/>
                                      </p:to>
                                    </p:set>
                                  </p:childTnLst>
                                </p:cTn>
                              </p:par>
                            </p:childTnLst>
                          </p:cTn>
                        </p:par>
                        <p:par>
                          <p:cTn id="10" fill="hold">
                            <p:stCondLst>
                              <p:cond delay="1801"/>
                            </p:stCondLst>
                            <p:childTnLst>
                              <p:par>
                                <p:cTn id="11" presetID="1" presetClass="entr" presetSubtype="0" fill="hold" grpId="0" nodeType="afterEffect">
                                  <p:stCondLst>
                                    <p:cond delay="0"/>
                                  </p:stCondLst>
                                  <p:childTnLst>
                                    <p:set>
                                      <p:cBhvr>
                                        <p:cTn id="12" dur="1" fill="hold">
                                          <p:stCondLst>
                                            <p:cond delay="99"/>
                                          </p:stCondLst>
                                        </p:cTn>
                                        <p:tgtEl>
                                          <p:spTgt spid="21"/>
                                        </p:tgtEl>
                                        <p:attrNameLst>
                                          <p:attrName>style.visibility</p:attrName>
                                        </p:attrNameLst>
                                      </p:cBhvr>
                                      <p:to>
                                        <p:strVal val="visible"/>
                                      </p:to>
                                    </p:set>
                                  </p:childTnLst>
                                </p:cTn>
                              </p:par>
                            </p:childTnLst>
                          </p:cTn>
                        </p:par>
                        <p:par>
                          <p:cTn id="13" fill="hold">
                            <p:stCondLst>
                              <p:cond delay="1901"/>
                            </p:stCondLst>
                            <p:childTnLst>
                              <p:par>
                                <p:cTn id="14" presetID="1" presetClass="entr" presetSubtype="0" fill="hold" nodeType="afterEffect">
                                  <p:stCondLst>
                                    <p:cond delay="0"/>
                                  </p:stCondLst>
                                  <p:childTnLst>
                                    <p:set>
                                      <p:cBhvr>
                                        <p:cTn id="15" dur="1" fill="hold">
                                          <p:stCondLst>
                                            <p:cond delay="99"/>
                                          </p:stCondLst>
                                        </p:cTn>
                                        <p:tgtEl>
                                          <p:spTgt spid="10"/>
                                        </p:tgtEl>
                                        <p:attrNameLst>
                                          <p:attrName>style.visibility</p:attrName>
                                        </p:attrNameLst>
                                      </p:cBhvr>
                                      <p:to>
                                        <p:strVal val="visible"/>
                                      </p:to>
                                    </p:set>
                                  </p:childTnLst>
                                </p:cTn>
                              </p:par>
                            </p:childTnLst>
                          </p:cTn>
                        </p:par>
                        <p:par>
                          <p:cTn id="16" fill="hold">
                            <p:stCondLst>
                              <p:cond delay="2001"/>
                            </p:stCondLst>
                            <p:childTnLst>
                              <p:par>
                                <p:cTn id="17" presetID="1" presetClass="entr" presetSubtype="0" fill="hold" grpId="0" nodeType="afterEffect">
                                  <p:stCondLst>
                                    <p:cond delay="0"/>
                                  </p:stCondLst>
                                  <p:childTnLst>
                                    <p:set>
                                      <p:cBhvr>
                                        <p:cTn id="18" dur="1" fill="hold">
                                          <p:stCondLst>
                                            <p:cond delay="99"/>
                                          </p:stCondLst>
                                        </p:cTn>
                                        <p:tgtEl>
                                          <p:spTgt spid="39"/>
                                        </p:tgtEl>
                                        <p:attrNameLst>
                                          <p:attrName>style.visibility</p:attrName>
                                        </p:attrNameLst>
                                      </p:cBhvr>
                                      <p:to>
                                        <p:strVal val="visible"/>
                                      </p:to>
                                    </p:set>
                                  </p:childTnLst>
                                </p:cTn>
                              </p:par>
                            </p:childTnLst>
                          </p:cTn>
                        </p:par>
                        <p:par>
                          <p:cTn id="19" fill="hold">
                            <p:stCondLst>
                              <p:cond delay="2101"/>
                            </p:stCondLst>
                            <p:childTnLst>
                              <p:par>
                                <p:cTn id="20" presetID="1" presetClass="entr" presetSubtype="0" fill="hold" grpId="0" nodeType="afterEffect">
                                  <p:stCondLst>
                                    <p:cond delay="0"/>
                                  </p:stCondLst>
                                  <p:childTnLst>
                                    <p:set>
                                      <p:cBhvr>
                                        <p:cTn id="21" dur="1" fill="hold">
                                          <p:stCondLst>
                                            <p:cond delay="99"/>
                                          </p:stCondLst>
                                        </p:cTn>
                                        <p:tgtEl>
                                          <p:spTgt spid="45"/>
                                        </p:tgtEl>
                                        <p:attrNameLst>
                                          <p:attrName>style.visibility</p:attrName>
                                        </p:attrNameLst>
                                      </p:cBhvr>
                                      <p:to>
                                        <p:strVal val="visible"/>
                                      </p:to>
                                    </p:set>
                                  </p:childTnLst>
                                </p:cTn>
                              </p:par>
                            </p:childTnLst>
                          </p:cTn>
                        </p:par>
                        <p:par>
                          <p:cTn id="22" fill="hold">
                            <p:stCondLst>
                              <p:cond delay="2201"/>
                            </p:stCondLst>
                            <p:childTnLst>
                              <p:par>
                                <p:cTn id="23" presetID="1" presetClass="entr" presetSubtype="0" fill="hold" nodeType="afterEffect">
                                  <p:stCondLst>
                                    <p:cond delay="0"/>
                                  </p:stCondLst>
                                  <p:childTnLst>
                                    <p:set>
                                      <p:cBhvr>
                                        <p:cTn id="24" dur="1" fill="hold">
                                          <p:stCondLst>
                                            <p:cond delay="99"/>
                                          </p:stCondLst>
                                        </p:cTn>
                                        <p:tgtEl>
                                          <p:spTgt spid="32"/>
                                        </p:tgtEl>
                                        <p:attrNameLst>
                                          <p:attrName>style.visibility</p:attrName>
                                        </p:attrNameLst>
                                      </p:cBhvr>
                                      <p:to>
                                        <p:strVal val="visible"/>
                                      </p:to>
                                    </p:set>
                                  </p:childTnLst>
                                </p:cTn>
                              </p:par>
                            </p:childTnLst>
                          </p:cTn>
                        </p:par>
                        <p:par>
                          <p:cTn id="25" fill="hold">
                            <p:stCondLst>
                              <p:cond delay="2301"/>
                            </p:stCondLst>
                            <p:childTnLst>
                              <p:par>
                                <p:cTn id="26" presetID="1" presetClass="entr" presetSubtype="0" fill="hold" grpId="0" nodeType="afterEffect">
                                  <p:stCondLst>
                                    <p:cond delay="0"/>
                                  </p:stCondLst>
                                  <p:childTnLst>
                                    <p:set>
                                      <p:cBhvr>
                                        <p:cTn id="27" dur="1" fill="hold">
                                          <p:stCondLst>
                                            <p:cond delay="99"/>
                                          </p:stCondLst>
                                        </p:cTn>
                                        <p:tgtEl>
                                          <p:spTgt spid="22"/>
                                        </p:tgtEl>
                                        <p:attrNameLst>
                                          <p:attrName>style.visibility</p:attrName>
                                        </p:attrNameLst>
                                      </p:cBhvr>
                                      <p:to>
                                        <p:strVal val="visible"/>
                                      </p:to>
                                    </p:set>
                                  </p:childTnLst>
                                </p:cTn>
                              </p:par>
                            </p:childTnLst>
                          </p:cTn>
                        </p:par>
                        <p:par>
                          <p:cTn id="28" fill="hold">
                            <p:stCondLst>
                              <p:cond delay="2401"/>
                            </p:stCondLst>
                            <p:childTnLst>
                              <p:par>
                                <p:cTn id="29" presetID="1" presetClass="entr" presetSubtype="0" fill="hold" nodeType="afterEffect">
                                  <p:stCondLst>
                                    <p:cond delay="0"/>
                                  </p:stCondLst>
                                  <p:childTnLst>
                                    <p:set>
                                      <p:cBhvr>
                                        <p:cTn id="30" dur="1" fill="hold">
                                          <p:stCondLst>
                                            <p:cond delay="99"/>
                                          </p:stCondLst>
                                        </p:cTn>
                                        <p:tgtEl>
                                          <p:spTgt spid="13"/>
                                        </p:tgtEl>
                                        <p:attrNameLst>
                                          <p:attrName>style.visibility</p:attrName>
                                        </p:attrNameLst>
                                      </p:cBhvr>
                                      <p:to>
                                        <p:strVal val="visible"/>
                                      </p:to>
                                    </p:set>
                                  </p:childTnLst>
                                </p:cTn>
                              </p:par>
                            </p:childTnLst>
                          </p:cTn>
                        </p:par>
                        <p:par>
                          <p:cTn id="31" fill="hold">
                            <p:stCondLst>
                              <p:cond delay="2501"/>
                            </p:stCondLst>
                            <p:childTnLst>
                              <p:par>
                                <p:cTn id="32" presetID="1" presetClass="entr" presetSubtype="0" fill="hold" grpId="0" nodeType="afterEffect">
                                  <p:stCondLst>
                                    <p:cond delay="0"/>
                                  </p:stCondLst>
                                  <p:childTnLst>
                                    <p:set>
                                      <p:cBhvr>
                                        <p:cTn id="33" dur="1" fill="hold">
                                          <p:stCondLst>
                                            <p:cond delay="99"/>
                                          </p:stCondLst>
                                        </p:cTn>
                                        <p:tgtEl>
                                          <p:spTgt spid="23"/>
                                        </p:tgtEl>
                                        <p:attrNameLst>
                                          <p:attrName>style.visibility</p:attrName>
                                        </p:attrNameLst>
                                      </p:cBhvr>
                                      <p:to>
                                        <p:strVal val="visible"/>
                                      </p:to>
                                    </p:set>
                                  </p:childTnLst>
                                </p:cTn>
                              </p:par>
                            </p:childTnLst>
                          </p:cTn>
                        </p:par>
                        <p:par>
                          <p:cTn id="34" fill="hold">
                            <p:stCondLst>
                              <p:cond delay="2601"/>
                            </p:stCondLst>
                            <p:childTnLst>
                              <p:par>
                                <p:cTn id="35" presetID="1" presetClass="entr" presetSubtype="0" fill="hold" nodeType="afterEffect">
                                  <p:stCondLst>
                                    <p:cond delay="0"/>
                                  </p:stCondLst>
                                  <p:childTnLst>
                                    <p:set>
                                      <p:cBhvr>
                                        <p:cTn id="36" dur="1" fill="hold">
                                          <p:stCondLst>
                                            <p:cond delay="99"/>
                                          </p:stCondLst>
                                        </p:cTn>
                                        <p:tgtEl>
                                          <p:spTgt spid="14"/>
                                        </p:tgtEl>
                                        <p:attrNameLst>
                                          <p:attrName>style.visibility</p:attrName>
                                        </p:attrNameLst>
                                      </p:cBhvr>
                                      <p:to>
                                        <p:strVal val="visible"/>
                                      </p:to>
                                    </p:set>
                                  </p:childTnLst>
                                </p:cTn>
                              </p:par>
                            </p:childTnLst>
                          </p:cTn>
                        </p:par>
                        <p:par>
                          <p:cTn id="37" fill="hold">
                            <p:stCondLst>
                              <p:cond delay="2701"/>
                            </p:stCondLst>
                            <p:childTnLst>
                              <p:par>
                                <p:cTn id="38" presetID="1" presetClass="entr" presetSubtype="0" fill="hold" grpId="0" nodeType="afterEffect">
                                  <p:stCondLst>
                                    <p:cond delay="0"/>
                                  </p:stCondLst>
                                  <p:childTnLst>
                                    <p:set>
                                      <p:cBhvr>
                                        <p:cTn id="39" dur="1" fill="hold">
                                          <p:stCondLst>
                                            <p:cond delay="99"/>
                                          </p:stCondLst>
                                        </p:cTn>
                                        <p:tgtEl>
                                          <p:spTgt spid="40"/>
                                        </p:tgtEl>
                                        <p:attrNameLst>
                                          <p:attrName>style.visibility</p:attrName>
                                        </p:attrNameLst>
                                      </p:cBhvr>
                                      <p:to>
                                        <p:strVal val="visible"/>
                                      </p:to>
                                    </p:set>
                                  </p:childTnLst>
                                </p:cTn>
                              </p:par>
                            </p:childTnLst>
                          </p:cTn>
                        </p:par>
                        <p:par>
                          <p:cTn id="40" fill="hold">
                            <p:stCondLst>
                              <p:cond delay="2801"/>
                            </p:stCondLst>
                            <p:childTnLst>
                              <p:par>
                                <p:cTn id="41" presetID="1" presetClass="entr" presetSubtype="0" fill="hold" grpId="0" nodeType="afterEffect">
                                  <p:stCondLst>
                                    <p:cond delay="0"/>
                                  </p:stCondLst>
                                  <p:childTnLst>
                                    <p:set>
                                      <p:cBhvr>
                                        <p:cTn id="42" dur="1" fill="hold">
                                          <p:stCondLst>
                                            <p:cond delay="99"/>
                                          </p:stCondLst>
                                        </p:cTn>
                                        <p:tgtEl>
                                          <p:spTgt spid="46"/>
                                        </p:tgtEl>
                                        <p:attrNameLst>
                                          <p:attrName>style.visibility</p:attrName>
                                        </p:attrNameLst>
                                      </p:cBhvr>
                                      <p:to>
                                        <p:strVal val="visible"/>
                                      </p:to>
                                    </p:set>
                                  </p:childTnLst>
                                </p:cTn>
                              </p:par>
                            </p:childTnLst>
                          </p:cTn>
                        </p:par>
                        <p:par>
                          <p:cTn id="43" fill="hold">
                            <p:stCondLst>
                              <p:cond delay="2901"/>
                            </p:stCondLst>
                            <p:childTnLst>
                              <p:par>
                                <p:cTn id="44" presetID="1" presetClass="entr" presetSubtype="0" fill="hold" nodeType="afterEffect">
                                  <p:stCondLst>
                                    <p:cond delay="0"/>
                                  </p:stCondLst>
                                  <p:childTnLst>
                                    <p:set>
                                      <p:cBhvr>
                                        <p:cTn id="45" dur="1" fill="hold">
                                          <p:stCondLst>
                                            <p:cond delay="99"/>
                                          </p:stCondLst>
                                        </p:cTn>
                                        <p:tgtEl>
                                          <p:spTgt spid="37"/>
                                        </p:tgtEl>
                                        <p:attrNameLst>
                                          <p:attrName>style.visibility</p:attrName>
                                        </p:attrNameLst>
                                      </p:cBhvr>
                                      <p:to>
                                        <p:strVal val="visible"/>
                                      </p:to>
                                    </p:set>
                                  </p:childTnLst>
                                </p:cTn>
                              </p:par>
                            </p:childTnLst>
                          </p:cTn>
                        </p:par>
                        <p:par>
                          <p:cTn id="46" fill="hold">
                            <p:stCondLst>
                              <p:cond delay="3001"/>
                            </p:stCondLst>
                            <p:childTnLst>
                              <p:par>
                                <p:cTn id="47" presetID="1" presetClass="entr" presetSubtype="0" fill="hold" grpId="0" nodeType="afterEffect">
                                  <p:stCondLst>
                                    <p:cond delay="0"/>
                                  </p:stCondLst>
                                  <p:childTnLst>
                                    <p:set>
                                      <p:cBhvr>
                                        <p:cTn id="48" dur="1" fill="hold">
                                          <p:stCondLst>
                                            <p:cond delay="99"/>
                                          </p:stCondLst>
                                        </p:cTn>
                                        <p:tgtEl>
                                          <p:spTgt spid="24"/>
                                        </p:tgtEl>
                                        <p:attrNameLst>
                                          <p:attrName>style.visibility</p:attrName>
                                        </p:attrNameLst>
                                      </p:cBhvr>
                                      <p:to>
                                        <p:strVal val="visible"/>
                                      </p:to>
                                    </p:set>
                                  </p:childTnLst>
                                </p:cTn>
                              </p:par>
                            </p:childTnLst>
                          </p:cTn>
                        </p:par>
                        <p:par>
                          <p:cTn id="49" fill="hold">
                            <p:stCondLst>
                              <p:cond delay="3101"/>
                            </p:stCondLst>
                            <p:childTnLst>
                              <p:par>
                                <p:cTn id="50" presetID="1" presetClass="entr" presetSubtype="0" fill="hold" nodeType="afterEffect">
                                  <p:stCondLst>
                                    <p:cond delay="0"/>
                                  </p:stCondLst>
                                  <p:childTnLst>
                                    <p:set>
                                      <p:cBhvr>
                                        <p:cTn id="51" dur="1" fill="hold">
                                          <p:stCondLst>
                                            <p:cond delay="99"/>
                                          </p:stCondLst>
                                        </p:cTn>
                                        <p:tgtEl>
                                          <p:spTgt spid="33"/>
                                        </p:tgtEl>
                                        <p:attrNameLst>
                                          <p:attrName>style.visibility</p:attrName>
                                        </p:attrNameLst>
                                      </p:cBhvr>
                                      <p:to>
                                        <p:strVal val="visible"/>
                                      </p:to>
                                    </p:set>
                                  </p:childTnLst>
                                </p:cTn>
                              </p:par>
                            </p:childTnLst>
                          </p:cTn>
                        </p:par>
                        <p:par>
                          <p:cTn id="52" fill="hold">
                            <p:stCondLst>
                              <p:cond delay="3201"/>
                            </p:stCondLst>
                            <p:childTnLst>
                              <p:par>
                                <p:cTn id="53" presetID="1" presetClass="entr" presetSubtype="0" fill="hold" grpId="0" nodeType="afterEffect">
                                  <p:stCondLst>
                                    <p:cond delay="0"/>
                                  </p:stCondLst>
                                  <p:childTnLst>
                                    <p:set>
                                      <p:cBhvr>
                                        <p:cTn id="54" dur="1" fill="hold">
                                          <p:stCondLst>
                                            <p:cond delay="99"/>
                                          </p:stCondLst>
                                        </p:cTn>
                                        <p:tgtEl>
                                          <p:spTgt spid="25"/>
                                        </p:tgtEl>
                                        <p:attrNameLst>
                                          <p:attrName>style.visibility</p:attrName>
                                        </p:attrNameLst>
                                      </p:cBhvr>
                                      <p:to>
                                        <p:strVal val="visible"/>
                                      </p:to>
                                    </p:set>
                                  </p:childTnLst>
                                </p:cTn>
                              </p:par>
                            </p:childTnLst>
                          </p:cTn>
                        </p:par>
                        <p:par>
                          <p:cTn id="55" fill="hold">
                            <p:stCondLst>
                              <p:cond delay="3301"/>
                            </p:stCondLst>
                            <p:childTnLst>
                              <p:par>
                                <p:cTn id="56" presetID="1" presetClass="entr" presetSubtype="0" fill="hold" nodeType="afterEffect">
                                  <p:stCondLst>
                                    <p:cond delay="0"/>
                                  </p:stCondLst>
                                  <p:childTnLst>
                                    <p:set>
                                      <p:cBhvr>
                                        <p:cTn id="57" dur="1" fill="hold">
                                          <p:stCondLst>
                                            <p:cond delay="99"/>
                                          </p:stCondLst>
                                        </p:cTn>
                                        <p:tgtEl>
                                          <p:spTgt spid="20"/>
                                        </p:tgtEl>
                                        <p:attrNameLst>
                                          <p:attrName>style.visibility</p:attrName>
                                        </p:attrNameLst>
                                      </p:cBhvr>
                                      <p:to>
                                        <p:strVal val="visible"/>
                                      </p:to>
                                    </p:set>
                                  </p:childTnLst>
                                </p:cTn>
                              </p:par>
                            </p:childTnLst>
                          </p:cTn>
                        </p:par>
                        <p:par>
                          <p:cTn id="58" fill="hold">
                            <p:stCondLst>
                              <p:cond delay="3401"/>
                            </p:stCondLst>
                            <p:childTnLst>
                              <p:par>
                                <p:cTn id="59" presetID="1" presetClass="entr" presetSubtype="0" fill="hold" grpId="0" nodeType="afterEffect">
                                  <p:stCondLst>
                                    <p:cond delay="0"/>
                                  </p:stCondLst>
                                  <p:childTnLst>
                                    <p:set>
                                      <p:cBhvr>
                                        <p:cTn id="60" dur="1" fill="hold">
                                          <p:stCondLst>
                                            <p:cond delay="99"/>
                                          </p:stCondLst>
                                        </p:cTn>
                                        <p:tgtEl>
                                          <p:spTgt spid="41"/>
                                        </p:tgtEl>
                                        <p:attrNameLst>
                                          <p:attrName>style.visibility</p:attrName>
                                        </p:attrNameLst>
                                      </p:cBhvr>
                                      <p:to>
                                        <p:strVal val="visible"/>
                                      </p:to>
                                    </p:set>
                                  </p:childTnLst>
                                </p:cTn>
                              </p:par>
                            </p:childTnLst>
                          </p:cTn>
                        </p:par>
                        <p:par>
                          <p:cTn id="61" fill="hold">
                            <p:stCondLst>
                              <p:cond delay="3501"/>
                            </p:stCondLst>
                            <p:childTnLst>
                              <p:par>
                                <p:cTn id="62" presetID="1" presetClass="entr" presetSubtype="0" fill="hold" grpId="0" nodeType="afterEffect">
                                  <p:stCondLst>
                                    <p:cond delay="0"/>
                                  </p:stCondLst>
                                  <p:childTnLst>
                                    <p:set>
                                      <p:cBhvr>
                                        <p:cTn id="63" dur="1" fill="hold">
                                          <p:stCondLst>
                                            <p:cond delay="99"/>
                                          </p:stCondLst>
                                        </p:cTn>
                                        <p:tgtEl>
                                          <p:spTgt spid="47"/>
                                        </p:tgtEl>
                                        <p:attrNameLst>
                                          <p:attrName>style.visibility</p:attrName>
                                        </p:attrNameLst>
                                      </p:cBhvr>
                                      <p:to>
                                        <p:strVal val="visible"/>
                                      </p:to>
                                    </p:set>
                                  </p:childTnLst>
                                </p:cTn>
                              </p:par>
                            </p:childTnLst>
                          </p:cTn>
                        </p:par>
                        <p:par>
                          <p:cTn id="64" fill="hold">
                            <p:stCondLst>
                              <p:cond delay="3601"/>
                            </p:stCondLst>
                            <p:childTnLst>
                              <p:par>
                                <p:cTn id="65" presetID="1" presetClass="entr" presetSubtype="0" fill="hold" nodeType="afterEffect">
                                  <p:stCondLst>
                                    <p:cond delay="0"/>
                                  </p:stCondLst>
                                  <p:childTnLst>
                                    <p:set>
                                      <p:cBhvr>
                                        <p:cTn id="66" dur="1" fill="hold">
                                          <p:stCondLst>
                                            <p:cond delay="99"/>
                                          </p:stCondLst>
                                        </p:cTn>
                                        <p:tgtEl>
                                          <p:spTgt spid="38"/>
                                        </p:tgtEl>
                                        <p:attrNameLst>
                                          <p:attrName>style.visibility</p:attrName>
                                        </p:attrNameLst>
                                      </p:cBhvr>
                                      <p:to>
                                        <p:strVal val="visible"/>
                                      </p:to>
                                    </p:set>
                                  </p:childTnLst>
                                </p:cTn>
                              </p:par>
                            </p:childTnLst>
                          </p:cTn>
                        </p:par>
                        <p:par>
                          <p:cTn id="67" fill="hold">
                            <p:stCondLst>
                              <p:cond delay="3701"/>
                            </p:stCondLst>
                            <p:childTnLst>
                              <p:par>
                                <p:cTn id="68" presetID="1" presetClass="entr" presetSubtype="0" fill="hold" grpId="0" nodeType="afterEffect">
                                  <p:stCondLst>
                                    <p:cond delay="0"/>
                                  </p:stCondLst>
                                  <p:childTnLst>
                                    <p:set>
                                      <p:cBhvr>
                                        <p:cTn id="69" dur="1" fill="hold">
                                          <p:stCondLst>
                                            <p:cond delay="99"/>
                                          </p:stCondLst>
                                        </p:cTn>
                                        <p:tgtEl>
                                          <p:spTgt spid="30"/>
                                        </p:tgtEl>
                                        <p:attrNameLst>
                                          <p:attrName>style.visibility</p:attrName>
                                        </p:attrNameLst>
                                      </p:cBhvr>
                                      <p:to>
                                        <p:strVal val="visible"/>
                                      </p:to>
                                    </p:set>
                                  </p:childTnLst>
                                </p:cTn>
                              </p:par>
                            </p:childTnLst>
                          </p:cTn>
                        </p:par>
                        <p:par>
                          <p:cTn id="70" fill="hold">
                            <p:stCondLst>
                              <p:cond delay="3801"/>
                            </p:stCondLst>
                            <p:childTnLst>
                              <p:par>
                                <p:cTn id="71" presetID="1" presetClass="entr" presetSubtype="0" fill="hold" nodeType="afterEffect">
                                  <p:stCondLst>
                                    <p:cond delay="0"/>
                                  </p:stCondLst>
                                  <p:childTnLst>
                                    <p:set>
                                      <p:cBhvr>
                                        <p:cTn id="72" dur="1" fill="hold">
                                          <p:stCondLst>
                                            <p:cond delay="99"/>
                                          </p:stCondLst>
                                        </p:cTn>
                                        <p:tgtEl>
                                          <p:spTgt spid="35"/>
                                        </p:tgtEl>
                                        <p:attrNameLst>
                                          <p:attrName>style.visibility</p:attrName>
                                        </p:attrNameLst>
                                      </p:cBhvr>
                                      <p:to>
                                        <p:strVal val="visible"/>
                                      </p:to>
                                    </p:set>
                                  </p:childTnLst>
                                </p:cTn>
                              </p:par>
                            </p:childTnLst>
                          </p:cTn>
                        </p:par>
                        <p:par>
                          <p:cTn id="73" fill="hold">
                            <p:stCondLst>
                              <p:cond delay="3901"/>
                            </p:stCondLst>
                            <p:childTnLst>
                              <p:par>
                                <p:cTn id="74" presetID="1" presetClass="entr" presetSubtype="0" fill="hold" grpId="0" nodeType="afterEffect">
                                  <p:stCondLst>
                                    <p:cond delay="0"/>
                                  </p:stCondLst>
                                  <p:childTnLst>
                                    <p:set>
                                      <p:cBhvr>
                                        <p:cTn id="75" dur="1" fill="hold">
                                          <p:stCondLst>
                                            <p:cond delay="99"/>
                                          </p:stCondLst>
                                        </p:cTn>
                                        <p:tgtEl>
                                          <p:spTgt spid="31"/>
                                        </p:tgtEl>
                                        <p:attrNameLst>
                                          <p:attrName>style.visibility</p:attrName>
                                        </p:attrNameLst>
                                      </p:cBhvr>
                                      <p:to>
                                        <p:strVal val="visible"/>
                                      </p:to>
                                    </p:set>
                                  </p:childTnLst>
                                </p:cTn>
                              </p:par>
                            </p:childTnLst>
                          </p:cTn>
                        </p:par>
                        <p:par>
                          <p:cTn id="76" fill="hold">
                            <p:stCondLst>
                              <p:cond delay="4001"/>
                            </p:stCondLst>
                            <p:childTnLst>
                              <p:par>
                                <p:cTn id="77" presetID="1" presetClass="entr" presetSubtype="0" fill="hold" nodeType="afterEffect">
                                  <p:stCondLst>
                                    <p:cond delay="0"/>
                                  </p:stCondLst>
                                  <p:childTnLst>
                                    <p:set>
                                      <p:cBhvr>
                                        <p:cTn id="78" dur="1" fill="hold">
                                          <p:stCondLst>
                                            <p:cond delay="99"/>
                                          </p:stCondLst>
                                        </p:cTn>
                                        <p:tgtEl>
                                          <p:spTgt spid="34"/>
                                        </p:tgtEl>
                                        <p:attrNameLst>
                                          <p:attrName>style.visibility</p:attrName>
                                        </p:attrNameLst>
                                      </p:cBhvr>
                                      <p:to>
                                        <p:strVal val="visible"/>
                                      </p:to>
                                    </p:set>
                                  </p:childTnLst>
                                </p:cTn>
                              </p:par>
                            </p:childTnLst>
                          </p:cTn>
                        </p:par>
                        <p:par>
                          <p:cTn id="79" fill="hold">
                            <p:stCondLst>
                              <p:cond delay="4101"/>
                            </p:stCondLst>
                            <p:childTnLst>
                              <p:par>
                                <p:cTn id="80" presetID="1" presetClass="entr" presetSubtype="0" fill="hold" grpId="0" nodeType="afterEffect">
                                  <p:stCondLst>
                                    <p:cond delay="0"/>
                                  </p:stCondLst>
                                  <p:childTnLst>
                                    <p:set>
                                      <p:cBhvr>
                                        <p:cTn id="81" dur="1" fill="hold">
                                          <p:stCondLst>
                                            <p:cond delay="99"/>
                                          </p:stCondLst>
                                        </p:cTn>
                                        <p:tgtEl>
                                          <p:spTgt spid="42"/>
                                        </p:tgtEl>
                                        <p:attrNameLst>
                                          <p:attrName>style.visibility</p:attrName>
                                        </p:attrNameLst>
                                      </p:cBhvr>
                                      <p:to>
                                        <p:strVal val="visible"/>
                                      </p:to>
                                    </p:set>
                                  </p:childTnLst>
                                </p:cTn>
                              </p:par>
                            </p:childTnLst>
                          </p:cTn>
                        </p:par>
                        <p:par>
                          <p:cTn id="82" fill="hold">
                            <p:stCondLst>
                              <p:cond delay="4201"/>
                            </p:stCondLst>
                            <p:childTnLst>
                              <p:par>
                                <p:cTn id="83" presetID="1" presetClass="entr" presetSubtype="0" fill="hold" grpId="0" nodeType="afterEffect">
                                  <p:stCondLst>
                                    <p:cond delay="0"/>
                                  </p:stCondLst>
                                  <p:childTnLst>
                                    <p:set>
                                      <p:cBhvr>
                                        <p:cTn id="84" dur="1" fill="hold">
                                          <p:stCondLst>
                                            <p:cond delay="99"/>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animBg="1"/>
      <p:bldP spid="39" grpId="0" animBg="1"/>
      <p:bldP spid="45" grpId="0"/>
      <p:bldP spid="22" grpId="0" animBg="1"/>
      <p:bldP spid="23" grpId="0" animBg="1"/>
      <p:bldP spid="40" grpId="0" animBg="1"/>
      <p:bldP spid="46" grpId="0"/>
      <p:bldP spid="24" grpId="0" animBg="1"/>
      <p:bldP spid="25" grpId="0" animBg="1"/>
      <p:bldP spid="41" grpId="0" animBg="1"/>
      <p:bldP spid="47" grpId="0"/>
      <p:bldP spid="30" grpId="0" animBg="1"/>
      <p:bldP spid="31" grpId="0" animBg="1"/>
      <p:bldP spid="42" grpId="0" animBg="1"/>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5D981-65FD-4DBC-8B6B-2512B0E149FE}"/>
              </a:ext>
            </a:extLst>
          </p:cNvPr>
          <p:cNvSpPr txBox="1">
            <a:spLocks noGrp="1"/>
          </p:cNvSpPr>
          <p:nvPr>
            <p:ph type="title" idx="4294967295"/>
          </p:nvPr>
        </p:nvSpPr>
        <p:spPr>
          <a:xfrm flipH="1">
            <a:off x="838199" y="265837"/>
            <a:ext cx="10515600" cy="1006429"/>
          </a:xfrm>
          <a:prstGeom prst="rect">
            <a:avLst/>
          </a:prstGeom>
          <a:noFill/>
        </p:spPr>
        <p:txBody>
          <a:bodyPr wrap="square" rtlCol="0">
            <a:spAutoFit/>
          </a:bodyPr>
          <a:lstStyle/>
          <a:p>
            <a:pPr algn="ctr"/>
            <a:r>
              <a:rPr lang="en-GB" sz="66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References</a:t>
            </a:r>
          </a:p>
        </p:txBody>
      </p:sp>
      <p:sp>
        <p:nvSpPr>
          <p:cNvPr id="5" name="TextBox 4">
            <a:extLst>
              <a:ext uri="{FF2B5EF4-FFF2-40B4-BE49-F238E27FC236}">
                <a16:creationId xmlns:a16="http://schemas.microsoft.com/office/drawing/2014/main" id="{84435A57-732D-442C-A4FF-3F1BAEF4043F}"/>
              </a:ext>
            </a:extLst>
          </p:cNvPr>
          <p:cNvSpPr txBox="1"/>
          <p:nvPr/>
        </p:nvSpPr>
        <p:spPr>
          <a:xfrm>
            <a:off x="714126" y="1336977"/>
            <a:ext cx="10763747" cy="4770537"/>
          </a:xfrm>
          <a:prstGeom prst="rect">
            <a:avLst/>
          </a:prstGeom>
          <a:noFill/>
        </p:spPr>
        <p:txBody>
          <a:bodyPr wrap="square" rtlCol="0">
            <a:spAutoFit/>
          </a:bodyPr>
          <a:lstStyle/>
          <a:p>
            <a:r>
              <a:rPr lang="fr-FR" sz="1600" b="1" dirty="0">
                <a:solidFill>
                  <a:srgbClr val="4A2E87"/>
                </a:solidFill>
                <a:latin typeface="Trebuchet MS" panose="020B0603020202020204" pitchFamily="34" charset="0"/>
              </a:rPr>
              <a:t>Slide 2</a:t>
            </a:r>
          </a:p>
          <a:p>
            <a:pPr marL="171450" indent="-171450">
              <a:buFont typeface="Arial" panose="020B0604020202020204" pitchFamily="34" charset="0"/>
              <a:buChar char="•"/>
            </a:pPr>
            <a:r>
              <a:rPr lang="fr-FR" sz="1200" b="1" dirty="0">
                <a:solidFill>
                  <a:schemeClr val="bg1"/>
                </a:solidFill>
                <a:latin typeface="Trebuchet MS" panose="020B0603020202020204" pitchFamily="34" charset="0"/>
              </a:rPr>
              <a:t>Locks</a:t>
            </a:r>
            <a:r>
              <a:rPr lang="fr-FR" sz="1200" dirty="0">
                <a:solidFill>
                  <a:schemeClr val="bg1"/>
                </a:solidFill>
                <a:latin typeface="Trebuchet MS" panose="020B0603020202020204" pitchFamily="34" charset="0"/>
              </a:rPr>
              <a:t>: </a:t>
            </a:r>
            <a:r>
              <a:rPr lang="en-GB" sz="1200" dirty="0">
                <a:solidFill>
                  <a:schemeClr val="bg1"/>
                </a:solidFill>
                <a:latin typeface="Trebuchet MS" panose="020B0603020202020204" pitchFamily="34" charset="0"/>
              </a:rPr>
              <a:t>Holt Vincent (2019), </a:t>
            </a:r>
            <a:r>
              <a:rPr lang="en-GB" sz="1200" i="1" dirty="0">
                <a:solidFill>
                  <a:schemeClr val="bg1"/>
                </a:solidFill>
                <a:latin typeface="Trebuchet MS" panose="020B0603020202020204" pitchFamily="34" charset="0"/>
              </a:rPr>
              <a:t>Game Title. Game Title Story This is where you would post the story for your game. Your story should explain why there is a locked box in the room</a:t>
            </a:r>
            <a:r>
              <a:rPr lang="en-GB" sz="1200" dirty="0">
                <a:solidFill>
                  <a:schemeClr val="bg1"/>
                </a:solidFill>
                <a:latin typeface="Trebuchet MS" panose="020B0603020202020204" pitchFamily="34" charset="0"/>
              </a:rPr>
              <a:t>. Presentation, </a:t>
            </a:r>
            <a:r>
              <a:rPr lang="en-GB" sz="1200" dirty="0" err="1">
                <a:solidFill>
                  <a:schemeClr val="bg1"/>
                </a:solidFill>
                <a:latin typeface="Trebuchet MS" panose="020B0603020202020204" pitchFamily="34" charset="0"/>
              </a:rPr>
              <a:t>SlidePlayer</a:t>
            </a:r>
            <a:r>
              <a:rPr lang="en-GB" sz="1200" dirty="0">
                <a:solidFill>
                  <a:schemeClr val="bg1"/>
                </a:solidFill>
                <a:latin typeface="Trebuchet MS" panose="020B0603020202020204" pitchFamily="34" charset="0"/>
              </a:rPr>
              <a:t>, slide 9. Retrieved from: </a:t>
            </a:r>
            <a:r>
              <a:rPr lang="en-GB" sz="1200" dirty="0">
                <a:solidFill>
                  <a:schemeClr val="bg1"/>
                </a:solidFill>
                <a:latin typeface="Trebuchet MS" panose="020B0603020202020204" pitchFamily="34" charset="0"/>
                <a:hlinkClick r:id="rId2">
                  <a:extLst>
                    <a:ext uri="{A12FA001-AC4F-418D-AE19-62706E023703}">
                      <ahyp:hlinkClr xmlns:ahyp="http://schemas.microsoft.com/office/drawing/2018/hyperlinkcolor" val="tx"/>
                    </a:ext>
                  </a:extLst>
                </a:hlinkClick>
              </a:rPr>
              <a:t>https://slideplayer.com/slide/13967467/</a:t>
            </a:r>
            <a:r>
              <a:rPr lang="en-GB" sz="1200" dirty="0">
                <a:solidFill>
                  <a:schemeClr val="bg1"/>
                </a:solidFill>
                <a:latin typeface="Trebuchet MS" panose="020B0603020202020204" pitchFamily="34" charset="0"/>
              </a:rPr>
              <a:t> </a:t>
            </a:r>
          </a:p>
          <a:p>
            <a:endParaRPr lang="en-GB" sz="1200" dirty="0">
              <a:solidFill>
                <a:schemeClr val="bg1"/>
              </a:solidFill>
              <a:latin typeface="Trebuchet MS" panose="020B0603020202020204" pitchFamily="34" charset="0"/>
            </a:endParaRPr>
          </a:p>
          <a:p>
            <a:r>
              <a:rPr lang="en-GB" sz="1600" b="1" dirty="0">
                <a:solidFill>
                  <a:srgbClr val="4A2E87"/>
                </a:solidFill>
                <a:latin typeface="Trebuchet MS" panose="020B0603020202020204" pitchFamily="34" charset="0"/>
              </a:rPr>
              <a:t>Slide 3:</a:t>
            </a:r>
          </a:p>
          <a:p>
            <a:pPr marL="171450" indent="-171450">
              <a:buFont typeface="Arial" panose="020B0604020202020204" pitchFamily="34" charset="0"/>
              <a:buChar char="•"/>
            </a:pPr>
            <a:r>
              <a:rPr lang="en-GB" sz="1200" b="1" dirty="0">
                <a:solidFill>
                  <a:schemeClr val="bg1"/>
                </a:solidFill>
                <a:latin typeface="Trebuchet MS" panose="020B0603020202020204" pitchFamily="34" charset="0"/>
              </a:rPr>
              <a:t>Caesar cipher</a:t>
            </a:r>
            <a:r>
              <a:rPr lang="en-GB" sz="1200" dirty="0">
                <a:solidFill>
                  <a:schemeClr val="bg1"/>
                </a:solidFill>
                <a:latin typeface="Trebuchet MS" panose="020B0603020202020204" pitchFamily="34" charset="0"/>
              </a:rPr>
              <a:t>: Lock Paper Scissors (2020). </a:t>
            </a:r>
            <a:r>
              <a:rPr lang="fr-BE" sz="1200" i="1" dirty="0">
                <a:solidFill>
                  <a:schemeClr val="bg1"/>
                </a:solidFill>
                <a:latin typeface="Trebuchet MS" panose="020B0603020202020204" pitchFamily="34" charset="0"/>
                <a:hlinkClick r:id="rId3" action="ppaction://hlinkfile">
                  <a:extLst>
                    <a:ext uri="{A12FA001-AC4F-418D-AE19-62706E023703}">
                      <ahyp:hlinkClr xmlns:ahyp="http://schemas.microsoft.com/office/drawing/2018/hyperlinkcolor" val="tx"/>
                    </a:ext>
                  </a:extLst>
                </a:hlinkClick>
              </a:rPr>
              <a:t>13 Escape Room </a:t>
            </a:r>
            <a:r>
              <a:rPr lang="fr-BE" sz="1200" i="1" dirty="0" err="1">
                <a:solidFill>
                  <a:schemeClr val="bg1"/>
                </a:solidFill>
                <a:latin typeface="Trebuchet MS" panose="020B0603020202020204" pitchFamily="34" charset="0"/>
                <a:hlinkClick r:id="rId3" action="ppaction://hlinkfile">
                  <a:extLst>
                    <a:ext uri="{A12FA001-AC4F-418D-AE19-62706E023703}">
                      <ahyp:hlinkClr xmlns:ahyp="http://schemas.microsoft.com/office/drawing/2018/hyperlinkcolor" val="tx"/>
                    </a:ext>
                  </a:extLst>
                </a:hlinkClick>
              </a:rPr>
              <a:t>Cipher</a:t>
            </a:r>
            <a:r>
              <a:rPr lang="fr-BE" sz="1200" i="1" dirty="0">
                <a:solidFill>
                  <a:schemeClr val="bg1"/>
                </a:solidFill>
                <a:latin typeface="Trebuchet MS" panose="020B0603020202020204" pitchFamily="34" charset="0"/>
                <a:hlinkClick r:id="rId3" action="ppaction://hlinkfile">
                  <a:extLst>
                    <a:ext uri="{A12FA001-AC4F-418D-AE19-62706E023703}">
                      <ahyp:hlinkClr xmlns:ahyp="http://schemas.microsoft.com/office/drawing/2018/hyperlinkcolor" val="tx"/>
                    </a:ext>
                  </a:extLst>
                </a:hlinkClick>
              </a:rPr>
              <a:t> </a:t>
            </a:r>
            <a:r>
              <a:rPr lang="fr-BE" sz="1200" i="1" dirty="0" err="1">
                <a:solidFill>
                  <a:schemeClr val="bg1"/>
                </a:solidFill>
                <a:latin typeface="Trebuchet MS" panose="020B0603020202020204" pitchFamily="34" charset="0"/>
                <a:hlinkClick r:id="rId3" action="ppaction://hlinkfile">
                  <a:extLst>
                    <a:ext uri="{A12FA001-AC4F-418D-AE19-62706E023703}">
                      <ahyp:hlinkClr xmlns:ahyp="http://schemas.microsoft.com/office/drawing/2018/hyperlinkcolor" val="tx"/>
                    </a:ext>
                  </a:extLst>
                </a:hlinkClick>
              </a:rPr>
              <a:t>Ideas</a:t>
            </a:r>
            <a:r>
              <a:rPr lang="fr-BE" sz="1200" i="1" dirty="0">
                <a:solidFill>
                  <a:schemeClr val="bg1"/>
                </a:solidFill>
                <a:latin typeface="Trebuchet MS" panose="020B0603020202020204" pitchFamily="34" charset="0"/>
                <a:hlinkClick r:id="rId3" action="ppaction://hlinkfile">
                  <a:extLst>
                    <a:ext uri="{A12FA001-AC4F-418D-AE19-62706E023703}">
                      <ahyp:hlinkClr xmlns:ahyp="http://schemas.microsoft.com/office/drawing/2018/hyperlinkcolor" val="tx"/>
                    </a:ext>
                  </a:extLst>
                </a:hlinkClick>
              </a:rPr>
              <a:t> That Encode </a:t>
            </a:r>
            <a:r>
              <a:rPr lang="fr-BE" sz="1200" i="1" dirty="0" err="1">
                <a:solidFill>
                  <a:schemeClr val="bg1"/>
                </a:solidFill>
                <a:latin typeface="Trebuchet MS" panose="020B0603020202020204" pitchFamily="34" charset="0"/>
                <a:hlinkClick r:id="rId3" action="ppaction://hlinkfile">
                  <a:extLst>
                    <a:ext uri="{A12FA001-AC4F-418D-AE19-62706E023703}">
                      <ahyp:hlinkClr xmlns:ahyp="http://schemas.microsoft.com/office/drawing/2018/hyperlinkcolor" val="tx"/>
                    </a:ext>
                  </a:extLst>
                </a:hlinkClick>
              </a:rPr>
              <a:t>Mystery</a:t>
            </a:r>
            <a:r>
              <a:rPr lang="fr-BE" sz="1200" i="1" dirty="0">
                <a:solidFill>
                  <a:schemeClr val="bg1"/>
                </a:solidFill>
                <a:latin typeface="Trebuchet MS" panose="020B0603020202020204" pitchFamily="34" charset="0"/>
                <a:hlinkClick r:id="rId3" action="ppaction://hlinkfile">
                  <a:extLst>
                    <a:ext uri="{A12FA001-AC4F-418D-AE19-62706E023703}">
                      <ahyp:hlinkClr xmlns:ahyp="http://schemas.microsoft.com/office/drawing/2018/hyperlinkcolor" val="tx"/>
                    </a:ext>
                  </a:extLst>
                </a:hlinkClick>
              </a:rPr>
              <a:t> &amp; </a:t>
            </a:r>
            <a:r>
              <a:rPr lang="fr-BE" sz="1200" i="1" dirty="0" err="1">
                <a:solidFill>
                  <a:schemeClr val="bg1"/>
                </a:solidFill>
                <a:latin typeface="Trebuchet MS" panose="020B0603020202020204" pitchFamily="34" charset="0"/>
                <a:hlinkClick r:id="rId3" action="ppaction://hlinkfile">
                  <a:extLst>
                    <a:ext uri="{A12FA001-AC4F-418D-AE19-62706E023703}">
                      <ahyp:hlinkClr xmlns:ahyp="http://schemas.microsoft.com/office/drawing/2018/hyperlinkcolor" val="tx"/>
                    </a:ext>
                  </a:extLst>
                </a:hlinkClick>
              </a:rPr>
              <a:t>Mayhem</a:t>
            </a:r>
            <a:r>
              <a:rPr lang="fr-BE" sz="1200" dirty="0">
                <a:solidFill>
                  <a:schemeClr val="bg1"/>
                </a:solidFill>
                <a:latin typeface="Trebuchet MS" panose="020B0603020202020204" pitchFamily="34" charset="0"/>
                <a:hlinkClick r:id="rId3" action="ppaction://hlinkfile">
                  <a:extLst>
                    <a:ext uri="{A12FA001-AC4F-418D-AE19-62706E023703}">
                      <ahyp:hlinkClr xmlns:ahyp="http://schemas.microsoft.com/office/drawing/2018/hyperlinkcolor" val="tx"/>
                    </a:ext>
                  </a:extLst>
                </a:hlinkClick>
              </a:rPr>
              <a:t>. </a:t>
            </a:r>
            <a:r>
              <a:rPr lang="fr-BE" sz="1200" dirty="0" err="1">
                <a:solidFill>
                  <a:schemeClr val="bg1"/>
                </a:solidFill>
                <a:latin typeface="Trebuchet MS" panose="020B0603020202020204" pitchFamily="34" charset="0"/>
                <a:hlinkClick r:id="rId3" action="ppaction://hlinkfile">
                  <a:extLst>
                    <a:ext uri="{A12FA001-AC4F-418D-AE19-62706E023703}">
                      <ahyp:hlinkClr xmlns:ahyp="http://schemas.microsoft.com/office/drawing/2018/hyperlinkcolor" val="tx"/>
                    </a:ext>
                  </a:extLst>
                </a:hlinkClick>
              </a:rPr>
              <a:t>Retrieved</a:t>
            </a:r>
            <a:r>
              <a:rPr lang="fr-BE" sz="1200" dirty="0">
                <a:solidFill>
                  <a:schemeClr val="bg1"/>
                </a:solidFill>
                <a:latin typeface="Trebuchet MS" panose="020B0603020202020204" pitchFamily="34" charset="0"/>
                <a:hlinkClick r:id="rId3" action="ppaction://hlinkfile">
                  <a:extLst>
                    <a:ext uri="{A12FA001-AC4F-418D-AE19-62706E023703}">
                      <ahyp:hlinkClr xmlns:ahyp="http://schemas.microsoft.com/office/drawing/2018/hyperlinkcolor" val="tx"/>
                    </a:ext>
                  </a:extLst>
                </a:hlinkClick>
              </a:rPr>
              <a:t> </a:t>
            </a:r>
            <a:r>
              <a:rPr lang="fr-BE" sz="1200" dirty="0" err="1">
                <a:solidFill>
                  <a:schemeClr val="bg1"/>
                </a:solidFill>
                <a:latin typeface="Trebuchet MS" panose="020B0603020202020204" pitchFamily="34" charset="0"/>
                <a:hlinkClick r:id="rId3" action="ppaction://hlinkfile">
                  <a:extLst>
                    <a:ext uri="{A12FA001-AC4F-418D-AE19-62706E023703}">
                      <ahyp:hlinkClr xmlns:ahyp="http://schemas.microsoft.com/office/drawing/2018/hyperlinkcolor" val="tx"/>
                    </a:ext>
                  </a:extLst>
                </a:hlinkClick>
              </a:rPr>
              <a:t>from</a:t>
            </a:r>
            <a:r>
              <a:rPr lang="fr-BE" sz="1200" dirty="0">
                <a:solidFill>
                  <a:schemeClr val="bg1"/>
                </a:solidFill>
                <a:latin typeface="Trebuchet MS" panose="020B0603020202020204" pitchFamily="34" charset="0"/>
                <a:hlinkClick r:id="rId3" action="ppaction://hlinkfile">
                  <a:extLst>
                    <a:ext uri="{A12FA001-AC4F-418D-AE19-62706E023703}">
                      <ahyp:hlinkClr xmlns:ahyp="http://schemas.microsoft.com/office/drawing/2018/hyperlinkcolor" val="tx"/>
                    </a:ext>
                  </a:extLst>
                </a:hlinkClick>
              </a:rPr>
              <a:t>: https://lockpaperscissors.co/ciphers-playbook</a:t>
            </a:r>
            <a:r>
              <a:rPr lang="fr-BE" sz="1200" dirty="0">
                <a:solidFill>
                  <a:schemeClr val="bg1"/>
                </a:solidFill>
                <a:latin typeface="Trebuchet MS" panose="020B0603020202020204" pitchFamily="34" charset="0"/>
              </a:rPr>
              <a:t> </a:t>
            </a:r>
          </a:p>
          <a:p>
            <a:pPr marL="171450" indent="-171450">
              <a:buFont typeface="Arial" panose="020B0604020202020204" pitchFamily="34" charset="0"/>
              <a:buChar char="•"/>
            </a:pPr>
            <a:r>
              <a:rPr lang="fr-BE" sz="1200" b="1" dirty="0">
                <a:solidFill>
                  <a:schemeClr val="bg1"/>
                </a:solidFill>
                <a:latin typeface="Trebuchet MS" panose="020B0603020202020204" pitchFamily="34" charset="0"/>
              </a:rPr>
              <a:t>Codes</a:t>
            </a:r>
            <a:r>
              <a:rPr lang="fr-BE" sz="1200" dirty="0">
                <a:solidFill>
                  <a:schemeClr val="bg1"/>
                </a:solidFill>
                <a:latin typeface="Trebuchet MS" panose="020B0603020202020204" pitchFamily="34" charset="0"/>
              </a:rPr>
              <a:t>: </a:t>
            </a:r>
            <a:r>
              <a:rPr lang="en-GB" sz="1200" dirty="0">
                <a:solidFill>
                  <a:schemeClr val="bg1"/>
                </a:solidFill>
                <a:latin typeface="Trebuchet MS" panose="020B0603020202020204" pitchFamily="34" charset="0"/>
              </a:rPr>
              <a:t>Puzzled Pint (2016), </a:t>
            </a:r>
            <a:r>
              <a:rPr lang="en-GB" sz="1200" i="1" dirty="0">
                <a:solidFill>
                  <a:schemeClr val="bg1"/>
                </a:solidFill>
                <a:latin typeface="Trebuchet MS" panose="020B0603020202020204" pitchFamily="34" charset="0"/>
              </a:rPr>
              <a:t>Code Sheet</a:t>
            </a:r>
            <a:r>
              <a:rPr lang="en-GB" sz="1200" dirty="0">
                <a:solidFill>
                  <a:schemeClr val="bg1"/>
                </a:solidFill>
                <a:latin typeface="Trebuchet MS" panose="020B0603020202020204" pitchFamily="34" charset="0"/>
              </a:rPr>
              <a:t>. Retrieved from: </a:t>
            </a:r>
            <a:r>
              <a:rPr lang="en-GB" sz="1200" dirty="0">
                <a:solidFill>
                  <a:schemeClr val="bg1"/>
                </a:solidFill>
                <a:latin typeface="Trebuchet MS" panose="020B0603020202020204" pitchFamily="34" charset="0"/>
                <a:hlinkClick r:id="rId4">
                  <a:extLst>
                    <a:ext uri="{A12FA001-AC4F-418D-AE19-62706E023703}">
                      <ahyp:hlinkClr xmlns:ahyp="http://schemas.microsoft.com/office/drawing/2018/hyperlinkcolor" val="tx"/>
                    </a:ext>
                  </a:extLst>
                </a:hlinkClick>
              </a:rPr>
              <a:t>http://www.puzzledpint.com/files/3614/6881/3541/CodeSheet_07_2016.pdf</a:t>
            </a:r>
            <a:r>
              <a:rPr lang="en-GB" sz="1200" dirty="0">
                <a:solidFill>
                  <a:schemeClr val="bg1"/>
                </a:solidFill>
                <a:latin typeface="Trebuchet MS" panose="020B0603020202020204" pitchFamily="34" charset="0"/>
              </a:rPr>
              <a:t>.</a:t>
            </a:r>
          </a:p>
          <a:p>
            <a:pPr marL="285750" indent="-285750">
              <a:buFont typeface="Arial" panose="020B0604020202020204" pitchFamily="34" charset="0"/>
              <a:buChar char="•"/>
            </a:pPr>
            <a:endParaRPr lang="en-US" sz="1200" dirty="0">
              <a:solidFill>
                <a:schemeClr val="bg1"/>
              </a:solidFill>
              <a:latin typeface="Trebuchet MS" panose="020B0603020202020204" pitchFamily="34" charset="0"/>
            </a:endParaRPr>
          </a:p>
          <a:p>
            <a:r>
              <a:rPr lang="en-US" sz="1600" b="1" dirty="0">
                <a:solidFill>
                  <a:srgbClr val="4A2E87"/>
                </a:solidFill>
                <a:latin typeface="Trebuchet MS" panose="020B0603020202020204" pitchFamily="34" charset="0"/>
              </a:rPr>
              <a:t>Slide 4:</a:t>
            </a:r>
          </a:p>
          <a:p>
            <a:pPr marL="171450" indent="-171450">
              <a:buFont typeface="Arial" panose="020B0604020202020204" pitchFamily="34" charset="0"/>
              <a:buChar char="•"/>
            </a:pPr>
            <a:r>
              <a:rPr lang="en-US" sz="1200" b="1" dirty="0">
                <a:solidFill>
                  <a:schemeClr val="bg1"/>
                </a:solidFill>
                <a:latin typeface="Trebuchet MS" panose="020B0603020202020204" pitchFamily="34" charset="0"/>
              </a:rPr>
              <a:t>Riddle</a:t>
            </a:r>
            <a:r>
              <a:rPr lang="en-US" sz="1200" dirty="0">
                <a:solidFill>
                  <a:schemeClr val="bg1"/>
                </a:solidFill>
                <a:latin typeface="Trebuchet MS" panose="020B0603020202020204" pitchFamily="34" charset="0"/>
              </a:rPr>
              <a:t>: </a:t>
            </a:r>
            <a:r>
              <a:rPr lang="en-GB" sz="1200" dirty="0">
                <a:solidFill>
                  <a:schemeClr val="bg1"/>
                </a:solidFill>
                <a:latin typeface="Trebuchet MS" panose="020B0603020202020204" pitchFamily="34" charset="0"/>
              </a:rPr>
              <a:t>Sprightly Escapes (2016). </a:t>
            </a:r>
            <a:r>
              <a:rPr lang="en-GB" sz="1200" i="1" dirty="0">
                <a:solidFill>
                  <a:schemeClr val="bg1"/>
                </a:solidFill>
                <a:latin typeface="Trebuchet MS" panose="020B0603020202020204" pitchFamily="34" charset="0"/>
              </a:rPr>
              <a:t>Best Denver Team-Building: Escape Rooms ! </a:t>
            </a:r>
            <a:r>
              <a:rPr lang="fr-BE" sz="1200" dirty="0" err="1">
                <a:solidFill>
                  <a:schemeClr val="bg1"/>
                </a:solidFill>
                <a:latin typeface="Trebuchet MS" panose="020B0603020202020204" pitchFamily="34" charset="0"/>
              </a:rPr>
              <a:t>Retrieved</a:t>
            </a:r>
            <a:r>
              <a:rPr lang="fr-BE" sz="1200" dirty="0">
                <a:solidFill>
                  <a:schemeClr val="bg1"/>
                </a:solidFill>
                <a:latin typeface="Trebuchet MS" panose="020B0603020202020204" pitchFamily="34" charset="0"/>
              </a:rPr>
              <a:t> </a:t>
            </a:r>
            <a:r>
              <a:rPr lang="fr-BE" sz="1200" dirty="0" err="1">
                <a:solidFill>
                  <a:schemeClr val="bg1"/>
                </a:solidFill>
                <a:latin typeface="Trebuchet MS" panose="020B0603020202020204" pitchFamily="34" charset="0"/>
              </a:rPr>
              <a:t>from</a:t>
            </a:r>
            <a:r>
              <a:rPr lang="fr-BE" sz="1200" dirty="0">
                <a:solidFill>
                  <a:schemeClr val="bg1"/>
                </a:solidFill>
                <a:latin typeface="Trebuchet MS" panose="020B0603020202020204" pitchFamily="34" charset="0"/>
              </a:rPr>
              <a:t> : https://www.sprightlyescapes.com/sprightlyshenanigans/2016/12/18/denver-team-building-escape-rooms.</a:t>
            </a:r>
            <a:endParaRPr lang="fr-FR" sz="1200" dirty="0">
              <a:solidFill>
                <a:schemeClr val="bg1"/>
              </a:solidFill>
              <a:latin typeface="Trebuchet MS" panose="020B0603020202020204" pitchFamily="34" charset="0"/>
            </a:endParaRPr>
          </a:p>
          <a:p>
            <a:pPr marL="171450" indent="-171450">
              <a:buFont typeface="Arial" panose="020B0604020202020204" pitchFamily="34" charset="0"/>
              <a:buChar char="•"/>
            </a:pPr>
            <a:r>
              <a:rPr lang="fr-FR" sz="1200" b="1" dirty="0" err="1">
                <a:solidFill>
                  <a:schemeClr val="bg1"/>
                </a:solidFill>
                <a:latin typeface="Trebuchet MS" panose="020B0603020202020204" pitchFamily="34" charset="0"/>
              </a:rPr>
              <a:t>Blacklight</a:t>
            </a:r>
            <a:r>
              <a:rPr lang="fr-FR" sz="1200" dirty="0">
                <a:solidFill>
                  <a:schemeClr val="bg1"/>
                </a:solidFill>
                <a:latin typeface="Trebuchet MS" panose="020B0603020202020204" pitchFamily="34" charset="0"/>
              </a:rPr>
              <a:t>: </a:t>
            </a:r>
            <a:r>
              <a:rPr lang="en-GB" sz="1200" dirty="0" err="1">
                <a:solidFill>
                  <a:schemeClr val="bg1"/>
                </a:solidFill>
                <a:latin typeface="Trebuchet MS" panose="020B0603020202020204" pitchFamily="34" charset="0"/>
              </a:rPr>
              <a:t>Ikatbag</a:t>
            </a:r>
            <a:r>
              <a:rPr lang="en-GB" sz="1200" dirty="0">
                <a:solidFill>
                  <a:schemeClr val="bg1"/>
                </a:solidFill>
                <a:latin typeface="Trebuchet MS" panose="020B0603020202020204" pitchFamily="34" charset="0"/>
              </a:rPr>
              <a:t> (2014). </a:t>
            </a:r>
            <a:r>
              <a:rPr lang="en-GB" sz="1200" i="1" dirty="0">
                <a:solidFill>
                  <a:schemeClr val="bg1"/>
                </a:solidFill>
                <a:latin typeface="Trebuchet MS" panose="020B0603020202020204" pitchFamily="34" charset="0"/>
              </a:rPr>
              <a:t>Mystery Party: Clues &amp; Evidence</a:t>
            </a:r>
            <a:r>
              <a:rPr lang="en-GB" sz="1200" dirty="0">
                <a:solidFill>
                  <a:schemeClr val="bg1"/>
                </a:solidFill>
                <a:latin typeface="Trebuchet MS" panose="020B0603020202020204" pitchFamily="34" charset="0"/>
              </a:rPr>
              <a:t>. Retrieved from: </a:t>
            </a:r>
            <a:r>
              <a:rPr lang="fr-BE" sz="1200" dirty="0">
                <a:solidFill>
                  <a:schemeClr val="bg1"/>
                </a:solidFill>
                <a:latin typeface="Trebuchet MS" panose="020B0603020202020204" pitchFamily="34" charset="0"/>
                <a:hlinkClick r:id="rId5">
                  <a:extLst>
                    <a:ext uri="{A12FA001-AC4F-418D-AE19-62706E023703}">
                      <ahyp:hlinkClr xmlns:ahyp="http://schemas.microsoft.com/office/drawing/2018/hyperlinkcolor" val="tx"/>
                    </a:ext>
                  </a:extLst>
                </a:hlinkClick>
              </a:rPr>
              <a:t>http://www.ikatbag.com/2014/10/mystery-party-clues-evidence.html?m=1</a:t>
            </a:r>
            <a:endParaRPr lang="fr-BE" sz="1200" dirty="0">
              <a:solidFill>
                <a:schemeClr val="bg1"/>
              </a:solidFill>
              <a:latin typeface="Trebuchet MS" panose="020B0603020202020204" pitchFamily="34" charset="0"/>
            </a:endParaRPr>
          </a:p>
          <a:p>
            <a:pPr marL="171450" indent="-171450">
              <a:buFont typeface="Arial" panose="020B0604020202020204" pitchFamily="34" charset="0"/>
              <a:buChar char="•"/>
            </a:pPr>
            <a:r>
              <a:rPr lang="fr-BE" sz="1200" b="1" dirty="0" err="1">
                <a:solidFill>
                  <a:schemeClr val="bg1"/>
                </a:solidFill>
                <a:latin typeface="Trebuchet MS" panose="020B0603020202020204" pitchFamily="34" charset="0"/>
              </a:rPr>
              <a:t>Crossword</a:t>
            </a:r>
            <a:r>
              <a:rPr lang="fr-BE" sz="1200" dirty="0">
                <a:solidFill>
                  <a:schemeClr val="bg1"/>
                </a:solidFill>
                <a:latin typeface="Trebuchet MS" panose="020B0603020202020204" pitchFamily="34" charset="0"/>
              </a:rPr>
              <a:t>: </a:t>
            </a:r>
            <a:r>
              <a:rPr lang="en-GB" sz="1200" dirty="0">
                <a:solidFill>
                  <a:schemeClr val="bg1"/>
                </a:solidFill>
                <a:latin typeface="Trebuchet MS" panose="020B0603020202020204" pitchFamily="34" charset="0"/>
              </a:rPr>
              <a:t>Planet Source Code (2015). </a:t>
            </a:r>
            <a:r>
              <a:rPr lang="en-GB" sz="1200" i="1" dirty="0">
                <a:solidFill>
                  <a:schemeClr val="bg1"/>
                </a:solidFill>
                <a:latin typeface="Trebuchet MS" panose="020B0603020202020204" pitchFamily="34" charset="0"/>
              </a:rPr>
              <a:t>Crossword puzzle generator</a:t>
            </a:r>
            <a:r>
              <a:rPr lang="en-GB" sz="1200" dirty="0">
                <a:solidFill>
                  <a:schemeClr val="bg1"/>
                </a:solidFill>
                <a:latin typeface="Trebuchet MS" panose="020B0603020202020204" pitchFamily="34" charset="0"/>
              </a:rPr>
              <a:t>. Retrieved from: </a:t>
            </a:r>
            <a:r>
              <a:rPr lang="fr-BE" sz="1200" dirty="0">
                <a:solidFill>
                  <a:schemeClr val="bg1"/>
                </a:solidFill>
                <a:latin typeface="Trebuchet MS" panose="020B0603020202020204" pitchFamily="34" charset="0"/>
                <a:hlinkClick r:id="rId6">
                  <a:extLst>
                    <a:ext uri="{A12FA001-AC4F-418D-AE19-62706E023703}">
                      <ahyp:hlinkClr xmlns:ahyp="http://schemas.microsoft.com/office/drawing/2018/hyperlinkcolor" val="tx"/>
                    </a:ext>
                  </a:extLst>
                </a:hlinkClick>
              </a:rPr>
              <a:t>http://www.planetsourcecode.com/vb/scripts/ShowCode.asp?txtCodeId=66595&amp;lngWId=1</a:t>
            </a:r>
            <a:r>
              <a:rPr lang="fr-BE" sz="1200" dirty="0">
                <a:solidFill>
                  <a:schemeClr val="bg1"/>
                </a:solidFill>
                <a:latin typeface="Trebuchet MS" panose="020B0603020202020204" pitchFamily="34" charset="0"/>
              </a:rPr>
              <a:t>Reversed </a:t>
            </a:r>
            <a:r>
              <a:rPr lang="fr-BE" sz="1200" dirty="0" err="1">
                <a:solidFill>
                  <a:schemeClr val="bg1"/>
                </a:solidFill>
                <a:latin typeface="Trebuchet MS" panose="020B0603020202020204" pitchFamily="34" charset="0"/>
              </a:rPr>
              <a:t>Text</a:t>
            </a:r>
            <a:r>
              <a:rPr lang="fr-BE" sz="1200" dirty="0">
                <a:solidFill>
                  <a:schemeClr val="bg1"/>
                </a:solidFill>
                <a:latin typeface="Trebuchet MS" panose="020B0603020202020204" pitchFamily="34" charset="0"/>
              </a:rPr>
              <a:t>: </a:t>
            </a:r>
            <a:r>
              <a:rPr lang="en-GB" sz="1200" dirty="0">
                <a:solidFill>
                  <a:schemeClr val="bg1"/>
                </a:solidFill>
                <a:latin typeface="Trebuchet MS" panose="020B0603020202020204" pitchFamily="34" charset="0"/>
              </a:rPr>
              <a:t>Pinterest (2020), “Breakout clues, ciphers, riddles and helps”. Available at: </a:t>
            </a:r>
            <a:r>
              <a:rPr lang="fr-BE" sz="1200" dirty="0">
                <a:solidFill>
                  <a:schemeClr val="bg1"/>
                </a:solidFill>
                <a:latin typeface="Trebuchet MS" panose="020B0603020202020204" pitchFamily="34" charset="0"/>
                <a:hlinkClick r:id="rId7">
                  <a:extLst>
                    <a:ext uri="{A12FA001-AC4F-418D-AE19-62706E023703}">
                      <ahyp:hlinkClr xmlns:ahyp="http://schemas.microsoft.com/office/drawing/2018/hyperlinkcolor" val="tx"/>
                    </a:ext>
                  </a:extLst>
                </a:hlinkClick>
              </a:rPr>
              <a:t>https://www.pinterest.com/pin/1548181108669408/</a:t>
            </a:r>
            <a:r>
              <a:rPr lang="fr-BE" sz="1200" dirty="0">
                <a:solidFill>
                  <a:schemeClr val="bg1"/>
                </a:solidFill>
                <a:latin typeface="Trebuchet MS" panose="020B0603020202020204" pitchFamily="34" charset="0"/>
              </a:rPr>
              <a:t> </a:t>
            </a:r>
          </a:p>
          <a:p>
            <a:pPr marL="171450" indent="-171450">
              <a:buFont typeface="Arial" panose="020B0604020202020204" pitchFamily="34" charset="0"/>
              <a:buChar char="•"/>
            </a:pPr>
            <a:endParaRPr lang="fr-BE" sz="1200" dirty="0">
              <a:solidFill>
                <a:schemeClr val="bg1"/>
              </a:solidFill>
              <a:latin typeface="Trebuchet MS" panose="020B0603020202020204" pitchFamily="34" charset="0"/>
            </a:endParaRPr>
          </a:p>
          <a:p>
            <a:r>
              <a:rPr lang="fr-BE" sz="1600" b="1" dirty="0">
                <a:solidFill>
                  <a:srgbClr val="4A2E87"/>
                </a:solidFill>
                <a:latin typeface="Trebuchet MS" panose="020B0603020202020204" pitchFamily="34" charset="0"/>
              </a:rPr>
              <a:t>Slide 5:</a:t>
            </a:r>
          </a:p>
          <a:p>
            <a:pPr marL="171450" indent="-171450">
              <a:buFont typeface="Arial" panose="020B0604020202020204" pitchFamily="34" charset="0"/>
              <a:buChar char="•"/>
            </a:pPr>
            <a:r>
              <a:rPr lang="en-US" sz="1200" b="1" dirty="0">
                <a:solidFill>
                  <a:schemeClr val="bg1"/>
                </a:solidFill>
                <a:latin typeface="Trebuchet MS" panose="020B0603020202020204" pitchFamily="34" charset="0"/>
              </a:rPr>
              <a:t>Animals pattern: </a:t>
            </a:r>
            <a:r>
              <a:rPr lang="en-US" sz="1200" dirty="0">
                <a:solidFill>
                  <a:schemeClr val="bg1"/>
                </a:solidFill>
                <a:latin typeface="Trebuchet MS" panose="020B0603020202020204" pitchFamily="34" charset="0"/>
              </a:rPr>
              <a:t>Created using </a:t>
            </a:r>
            <a:r>
              <a:rPr lang="en-US" sz="1200" dirty="0" err="1">
                <a:solidFill>
                  <a:schemeClr val="bg1"/>
                </a:solidFill>
                <a:latin typeface="Trebuchet MS" panose="020B0603020202020204" pitchFamily="34" charset="0"/>
              </a:rPr>
              <a:t>Doodlebarn</a:t>
            </a:r>
            <a:r>
              <a:rPr lang="en-US" sz="1200" dirty="0">
                <a:solidFill>
                  <a:schemeClr val="bg1"/>
                </a:solidFill>
                <a:latin typeface="Trebuchet MS" panose="020B0603020202020204" pitchFamily="34" charset="0"/>
              </a:rPr>
              <a:t> (2019). </a:t>
            </a:r>
            <a:r>
              <a:rPr lang="en-US" sz="1200" i="1" dirty="0">
                <a:solidFill>
                  <a:schemeClr val="bg1"/>
                </a:solidFill>
                <a:latin typeface="Trebuchet MS" panose="020B0603020202020204" pitchFamily="34" charset="0"/>
              </a:rPr>
              <a:t>Ensemble </a:t>
            </a:r>
            <a:r>
              <a:rPr lang="en-US" sz="1200" i="1" dirty="0" err="1">
                <a:solidFill>
                  <a:schemeClr val="bg1"/>
                </a:solidFill>
                <a:latin typeface="Trebuchet MS" panose="020B0603020202020204" pitchFamily="34" charset="0"/>
              </a:rPr>
              <a:t>d’animaux</a:t>
            </a:r>
            <a:r>
              <a:rPr lang="en-US" sz="1200" i="1" dirty="0">
                <a:solidFill>
                  <a:schemeClr val="bg1"/>
                </a:solidFill>
                <a:latin typeface="Trebuchet MS" panose="020B0603020202020204" pitchFamily="34" charset="0"/>
              </a:rPr>
              <a:t> de dessin </a:t>
            </a:r>
            <a:r>
              <a:rPr lang="en-US" sz="1200" i="1" dirty="0" err="1">
                <a:solidFill>
                  <a:schemeClr val="bg1"/>
                </a:solidFill>
                <a:latin typeface="Trebuchet MS" panose="020B0603020202020204" pitchFamily="34" charset="0"/>
              </a:rPr>
              <a:t>animés</a:t>
            </a:r>
            <a:r>
              <a:rPr lang="en-US" sz="1200" dirty="0">
                <a:solidFill>
                  <a:schemeClr val="bg1"/>
                </a:solidFill>
                <a:latin typeface="Trebuchet MS" panose="020B0603020202020204" pitchFamily="34" charset="0"/>
              </a:rPr>
              <a:t>. Retrieved from: https://fr.freepik.com/vecteurs-premium/ensemble-animal-dessin-anime_4309616.htm</a:t>
            </a:r>
          </a:p>
          <a:p>
            <a:pPr marL="171450" indent="-171450">
              <a:buFont typeface="Arial" panose="020B0604020202020204" pitchFamily="34" charset="0"/>
              <a:buChar char="•"/>
            </a:pPr>
            <a:r>
              <a:rPr lang="en-US" sz="1200" b="1" dirty="0">
                <a:solidFill>
                  <a:schemeClr val="bg1"/>
                </a:solidFill>
                <a:latin typeface="Trebuchet MS" panose="020B0603020202020204" pitchFamily="34" charset="0"/>
              </a:rPr>
              <a:t>Gummy Bears Pattern</a:t>
            </a:r>
            <a:r>
              <a:rPr lang="en-US" sz="1200" dirty="0">
                <a:solidFill>
                  <a:schemeClr val="bg1"/>
                </a:solidFill>
                <a:latin typeface="Trebuchet MS" panose="020B0603020202020204" pitchFamily="34" charset="0"/>
              </a:rPr>
              <a:t>: Escape Room Tips (2020). </a:t>
            </a:r>
            <a:r>
              <a:rPr lang="en-US" sz="1200" i="1" dirty="0">
                <a:solidFill>
                  <a:schemeClr val="bg1"/>
                </a:solidFill>
                <a:latin typeface="Trebuchet MS" panose="020B0603020202020204" pitchFamily="34" charset="0"/>
              </a:rPr>
              <a:t>Top 11 puzzle ideas for Escape Rooms</a:t>
            </a:r>
            <a:r>
              <a:rPr lang="en-US" sz="1200" dirty="0">
                <a:solidFill>
                  <a:schemeClr val="bg1"/>
                </a:solidFill>
                <a:latin typeface="Trebuchet MS" panose="020B0603020202020204" pitchFamily="34" charset="0"/>
              </a:rPr>
              <a:t>. Retrieved from: </a:t>
            </a:r>
            <a:r>
              <a:rPr lang="fr-BE" sz="1200" dirty="0">
                <a:solidFill>
                  <a:schemeClr val="bg1"/>
                </a:solidFill>
                <a:latin typeface="Trebuchet MS" panose="020B0603020202020204" pitchFamily="34" charset="0"/>
                <a:hlinkClick r:id="rId8">
                  <a:extLst>
                    <a:ext uri="{A12FA001-AC4F-418D-AE19-62706E023703}">
                      <ahyp:hlinkClr xmlns:ahyp="http://schemas.microsoft.com/office/drawing/2018/hyperlinkcolor" val="tx"/>
                    </a:ext>
                  </a:extLst>
                </a:hlinkClick>
              </a:rPr>
              <a:t>https://escaperoomtips.com/design/escape-room-puzzle-ideas</a:t>
            </a:r>
            <a:endParaRPr lang="fr-BE" sz="1200" dirty="0">
              <a:solidFill>
                <a:schemeClr val="bg1"/>
              </a:solidFill>
              <a:latin typeface="Trebuchet MS" panose="020B0603020202020204" pitchFamily="34" charset="0"/>
            </a:endParaRPr>
          </a:p>
          <a:p>
            <a:pPr marL="171450" indent="-171450">
              <a:buFont typeface="Arial" panose="020B0604020202020204" pitchFamily="34" charset="0"/>
              <a:buChar char="•"/>
            </a:pPr>
            <a:endParaRPr lang="fr-BE" sz="1200" dirty="0">
              <a:solidFill>
                <a:schemeClr val="bg1"/>
              </a:solidFill>
              <a:latin typeface="Trebuchet MS" panose="020B0603020202020204" pitchFamily="34" charset="0"/>
            </a:endParaRPr>
          </a:p>
        </p:txBody>
      </p:sp>
      <p:sp>
        <p:nvSpPr>
          <p:cNvPr id="6" name="TextBox 5">
            <a:extLst>
              <a:ext uri="{FF2B5EF4-FFF2-40B4-BE49-F238E27FC236}">
                <a16:creationId xmlns:a16="http://schemas.microsoft.com/office/drawing/2014/main" id="{22EA11AC-65A6-4789-8E9C-E38683E709E4}"/>
              </a:ext>
            </a:extLst>
          </p:cNvPr>
          <p:cNvSpPr txBox="1"/>
          <p:nvPr/>
        </p:nvSpPr>
        <p:spPr>
          <a:xfrm>
            <a:off x="5289628" y="6236936"/>
            <a:ext cx="5303794" cy="513270"/>
          </a:xfrm>
          <a:prstGeom prst="rect">
            <a:avLst/>
          </a:prstGeom>
          <a:noFill/>
        </p:spPr>
        <p:txBody>
          <a:bodyPr wrap="square" rtlCol="0">
            <a:spAutoFit/>
          </a:bodyPr>
          <a:lstStyle/>
          <a:p>
            <a:pPr algn="just"/>
            <a:r>
              <a:rPr lang="en-US" sz="900" dirty="0">
                <a:solidFill>
                  <a:srgbClr val="224F9F"/>
                </a:solidFill>
                <a:latin typeface="Trebuchet MS" panose="020B0603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fr-FR" sz="900" dirty="0">
              <a:solidFill>
                <a:srgbClr val="224F9F"/>
              </a:solidFill>
              <a:latin typeface="Trebuchet MS" panose="020B0603020202020204" pitchFamily="34" charset="0"/>
            </a:endParaRPr>
          </a:p>
        </p:txBody>
      </p:sp>
      <p:sp>
        <p:nvSpPr>
          <p:cNvPr id="7" name="TextBox 6">
            <a:extLst>
              <a:ext uri="{FF2B5EF4-FFF2-40B4-BE49-F238E27FC236}">
                <a16:creationId xmlns:a16="http://schemas.microsoft.com/office/drawing/2014/main" id="{D70396B8-6FD8-4EA0-BE8C-C724EF776E22}"/>
              </a:ext>
            </a:extLst>
          </p:cNvPr>
          <p:cNvSpPr txBox="1"/>
          <p:nvPr/>
        </p:nvSpPr>
        <p:spPr>
          <a:xfrm flipH="1">
            <a:off x="10695812" y="6293516"/>
            <a:ext cx="6238934" cy="400110"/>
          </a:xfrm>
          <a:prstGeom prst="rect">
            <a:avLst/>
          </a:prstGeom>
          <a:noFill/>
        </p:spPr>
        <p:txBody>
          <a:bodyPr wrap="square" rtlCol="0">
            <a:spAutoFit/>
          </a:bodyPr>
          <a:lstStyle/>
          <a:p>
            <a:r>
              <a:rPr lang="fr-FR" sz="2000" b="1"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GRAIN 12</a:t>
            </a:r>
          </a:p>
        </p:txBody>
      </p:sp>
    </p:spTree>
    <p:extLst>
      <p:ext uri="{BB962C8B-B14F-4D97-AF65-F5344CB8AC3E}">
        <p14:creationId xmlns:p14="http://schemas.microsoft.com/office/powerpoint/2010/main" val="34357193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901"/>
                            </p:stCondLst>
                            <p:childTnLst>
                              <p:par>
                                <p:cTn id="8" presetID="2" presetClass="entr" presetSubtype="2" fill="hold"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additive="base">
                                        <p:cTn id="10" dur="25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1" dur="250" fill="hold"/>
                                        <p:tgtEl>
                                          <p:spTgt spid="5">
                                            <p:txEl>
                                              <p:pRg st="0" end="0"/>
                                            </p:txEl>
                                          </p:spTgt>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additive="base">
                                        <p:cTn id="14" dur="25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5" dur="250" fill="hold"/>
                                        <p:tgtEl>
                                          <p:spTgt spid="5">
                                            <p:txEl>
                                              <p:pRg st="1" end="1"/>
                                            </p:txEl>
                                          </p:spTgt>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 calcmode="lin" valueType="num">
                                      <p:cBhvr additive="base">
                                        <p:cTn id="18" dur="25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19" dur="250" fill="hold"/>
                                        <p:tgtEl>
                                          <p:spTgt spid="5">
                                            <p:txEl>
                                              <p:pRg st="3" end="3"/>
                                            </p:txEl>
                                          </p:spTgt>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 calcmode="lin" valueType="num">
                                      <p:cBhvr additive="base">
                                        <p:cTn id="22" dur="25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3" dur="250" fill="hold"/>
                                        <p:tgtEl>
                                          <p:spTgt spid="5">
                                            <p:txEl>
                                              <p:pRg st="4" end="4"/>
                                            </p:txEl>
                                          </p:spTgt>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 calcmode="lin" valueType="num">
                                      <p:cBhvr additive="base">
                                        <p:cTn id="26" dur="25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27" dur="250" fill="hold"/>
                                        <p:tgtEl>
                                          <p:spTgt spid="5">
                                            <p:txEl>
                                              <p:pRg st="5" end="5"/>
                                            </p:txEl>
                                          </p:spTgt>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 calcmode="lin" valueType="num">
                                      <p:cBhvr additive="base">
                                        <p:cTn id="30" dur="25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31" dur="250" fill="hold"/>
                                        <p:tgtEl>
                                          <p:spTgt spid="5">
                                            <p:txEl>
                                              <p:pRg st="7" end="7"/>
                                            </p:txEl>
                                          </p:spTgt>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5">
                                            <p:txEl>
                                              <p:pRg st="8" end="8"/>
                                            </p:txEl>
                                          </p:spTgt>
                                        </p:tgtEl>
                                        <p:attrNameLst>
                                          <p:attrName>style.visibility</p:attrName>
                                        </p:attrNameLst>
                                      </p:cBhvr>
                                      <p:to>
                                        <p:strVal val="visible"/>
                                      </p:to>
                                    </p:set>
                                    <p:anim calcmode="lin" valueType="num">
                                      <p:cBhvr additive="base">
                                        <p:cTn id="34" dur="25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35" dur="250" fill="hold"/>
                                        <p:tgtEl>
                                          <p:spTgt spid="5">
                                            <p:txEl>
                                              <p:pRg st="8" end="8"/>
                                            </p:txEl>
                                          </p:spTgt>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 calcmode="lin" valueType="num">
                                      <p:cBhvr additive="base">
                                        <p:cTn id="38" dur="250" fill="hold"/>
                                        <p:tgtEl>
                                          <p:spTgt spid="5">
                                            <p:txEl>
                                              <p:pRg st="9" end="9"/>
                                            </p:txEl>
                                          </p:spTgt>
                                        </p:tgtEl>
                                        <p:attrNameLst>
                                          <p:attrName>ppt_x</p:attrName>
                                        </p:attrNameLst>
                                      </p:cBhvr>
                                      <p:tavLst>
                                        <p:tav tm="0">
                                          <p:val>
                                            <p:strVal val="1+#ppt_w/2"/>
                                          </p:val>
                                        </p:tav>
                                        <p:tav tm="100000">
                                          <p:val>
                                            <p:strVal val="#ppt_x"/>
                                          </p:val>
                                        </p:tav>
                                      </p:tavLst>
                                    </p:anim>
                                    <p:anim calcmode="lin" valueType="num">
                                      <p:cBhvr additive="base">
                                        <p:cTn id="39" dur="250" fill="hold"/>
                                        <p:tgtEl>
                                          <p:spTgt spid="5">
                                            <p:txEl>
                                              <p:pRg st="9" end="9"/>
                                            </p:txEl>
                                          </p:spTgt>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 calcmode="lin" valueType="num">
                                      <p:cBhvr additive="base">
                                        <p:cTn id="42" dur="250" fill="hold"/>
                                        <p:tgtEl>
                                          <p:spTgt spid="5">
                                            <p:txEl>
                                              <p:pRg st="10" end="10"/>
                                            </p:txEl>
                                          </p:spTgt>
                                        </p:tgtEl>
                                        <p:attrNameLst>
                                          <p:attrName>ppt_x</p:attrName>
                                        </p:attrNameLst>
                                      </p:cBhvr>
                                      <p:tavLst>
                                        <p:tav tm="0">
                                          <p:val>
                                            <p:strVal val="1+#ppt_w/2"/>
                                          </p:val>
                                        </p:tav>
                                        <p:tav tm="100000">
                                          <p:val>
                                            <p:strVal val="#ppt_x"/>
                                          </p:val>
                                        </p:tav>
                                      </p:tavLst>
                                    </p:anim>
                                    <p:anim calcmode="lin" valueType="num">
                                      <p:cBhvr additive="base">
                                        <p:cTn id="43" dur="250" fill="hold"/>
                                        <p:tgtEl>
                                          <p:spTgt spid="5">
                                            <p:txEl>
                                              <p:pRg st="10" end="10"/>
                                            </p:txEl>
                                          </p:spTgt>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5">
                                            <p:txEl>
                                              <p:pRg st="12" end="12"/>
                                            </p:txEl>
                                          </p:spTgt>
                                        </p:tgtEl>
                                        <p:attrNameLst>
                                          <p:attrName>style.visibility</p:attrName>
                                        </p:attrNameLst>
                                      </p:cBhvr>
                                      <p:to>
                                        <p:strVal val="visible"/>
                                      </p:to>
                                    </p:set>
                                    <p:anim calcmode="lin" valueType="num">
                                      <p:cBhvr additive="base">
                                        <p:cTn id="46" dur="250" fill="hold"/>
                                        <p:tgtEl>
                                          <p:spTgt spid="5">
                                            <p:txEl>
                                              <p:pRg st="12" end="12"/>
                                            </p:txEl>
                                          </p:spTgt>
                                        </p:tgtEl>
                                        <p:attrNameLst>
                                          <p:attrName>ppt_x</p:attrName>
                                        </p:attrNameLst>
                                      </p:cBhvr>
                                      <p:tavLst>
                                        <p:tav tm="0">
                                          <p:val>
                                            <p:strVal val="1+#ppt_w/2"/>
                                          </p:val>
                                        </p:tav>
                                        <p:tav tm="100000">
                                          <p:val>
                                            <p:strVal val="#ppt_x"/>
                                          </p:val>
                                        </p:tav>
                                      </p:tavLst>
                                    </p:anim>
                                    <p:anim calcmode="lin" valueType="num">
                                      <p:cBhvr additive="base">
                                        <p:cTn id="47" dur="250" fill="hold"/>
                                        <p:tgtEl>
                                          <p:spTgt spid="5">
                                            <p:txEl>
                                              <p:pRg st="12" end="12"/>
                                            </p:txEl>
                                          </p:spTgt>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5">
                                            <p:txEl>
                                              <p:pRg st="13" end="13"/>
                                            </p:txEl>
                                          </p:spTgt>
                                        </p:tgtEl>
                                        <p:attrNameLst>
                                          <p:attrName>style.visibility</p:attrName>
                                        </p:attrNameLst>
                                      </p:cBhvr>
                                      <p:to>
                                        <p:strVal val="visible"/>
                                      </p:to>
                                    </p:set>
                                    <p:anim calcmode="lin" valueType="num">
                                      <p:cBhvr additive="base">
                                        <p:cTn id="50" dur="250" fill="hold"/>
                                        <p:tgtEl>
                                          <p:spTgt spid="5">
                                            <p:txEl>
                                              <p:pRg st="13" end="13"/>
                                            </p:txEl>
                                          </p:spTgt>
                                        </p:tgtEl>
                                        <p:attrNameLst>
                                          <p:attrName>ppt_x</p:attrName>
                                        </p:attrNameLst>
                                      </p:cBhvr>
                                      <p:tavLst>
                                        <p:tav tm="0">
                                          <p:val>
                                            <p:strVal val="1+#ppt_w/2"/>
                                          </p:val>
                                        </p:tav>
                                        <p:tav tm="100000">
                                          <p:val>
                                            <p:strVal val="#ppt_x"/>
                                          </p:val>
                                        </p:tav>
                                      </p:tavLst>
                                    </p:anim>
                                    <p:anim calcmode="lin" valueType="num">
                                      <p:cBhvr additive="base">
                                        <p:cTn id="51" dur="250" fill="hold"/>
                                        <p:tgtEl>
                                          <p:spTgt spid="5">
                                            <p:txEl>
                                              <p:pRg st="13" end="13"/>
                                            </p:txEl>
                                          </p:spTgt>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5">
                                            <p:txEl>
                                              <p:pRg st="14" end="14"/>
                                            </p:txEl>
                                          </p:spTgt>
                                        </p:tgtEl>
                                        <p:attrNameLst>
                                          <p:attrName>style.visibility</p:attrName>
                                        </p:attrNameLst>
                                      </p:cBhvr>
                                      <p:to>
                                        <p:strVal val="visible"/>
                                      </p:to>
                                    </p:set>
                                    <p:anim calcmode="lin" valueType="num">
                                      <p:cBhvr additive="base">
                                        <p:cTn id="54" dur="250" fill="hold"/>
                                        <p:tgtEl>
                                          <p:spTgt spid="5">
                                            <p:txEl>
                                              <p:pRg st="14" end="14"/>
                                            </p:txEl>
                                          </p:spTgt>
                                        </p:tgtEl>
                                        <p:attrNameLst>
                                          <p:attrName>ppt_x</p:attrName>
                                        </p:attrNameLst>
                                      </p:cBhvr>
                                      <p:tavLst>
                                        <p:tav tm="0">
                                          <p:val>
                                            <p:strVal val="1+#ppt_w/2"/>
                                          </p:val>
                                        </p:tav>
                                        <p:tav tm="100000">
                                          <p:val>
                                            <p:strVal val="#ppt_x"/>
                                          </p:val>
                                        </p:tav>
                                      </p:tavLst>
                                    </p:anim>
                                    <p:anim calcmode="lin" valueType="num">
                                      <p:cBhvr additive="base">
                                        <p:cTn id="55" dur="250" fill="hold"/>
                                        <p:tgtEl>
                                          <p:spTgt spid="5">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1875</TotalTime>
  <Words>489</Words>
  <Application>Microsoft Office PowerPoint</Application>
  <PresentationFormat>Widescreen</PresentationFormat>
  <Paragraphs>36</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Aileron</vt:lpstr>
      <vt:lpstr>Arial</vt:lpstr>
      <vt:lpstr>Calibri</vt:lpstr>
      <vt:lpstr>Calibri Light</vt:lpstr>
      <vt:lpstr>Trebuchet MS</vt:lpstr>
      <vt:lpstr>Office Theme</vt:lpstr>
      <vt:lpstr>PowerPoint Presentation</vt:lpstr>
      <vt:lpstr>Lock type puzzle</vt:lpstr>
      <vt:lpstr>Code type puzzle</vt:lpstr>
      <vt:lpstr>Written puzzles</vt:lpstr>
      <vt:lpstr>Puzzles based on patterns</vt:lpstr>
      <vt:lpstr>Mathematical puzzle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Manon Noel</dc:creator>
  <cp:lastModifiedBy>Louiza Kythreotou</cp:lastModifiedBy>
  <cp:revision>47</cp:revision>
  <dcterms:created xsi:type="dcterms:W3CDTF">2020-06-12T07:20:37Z</dcterms:created>
  <dcterms:modified xsi:type="dcterms:W3CDTF">2020-12-09T07:54:16Z</dcterms:modified>
</cp:coreProperties>
</file>